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9"/>
  </p:notesMasterIdLst>
  <p:sldIdLst>
    <p:sldId id="256" r:id="rId2"/>
    <p:sldId id="269" r:id="rId3"/>
    <p:sldId id="274" r:id="rId4"/>
    <p:sldId id="273" r:id="rId5"/>
    <p:sldId id="275" r:id="rId6"/>
    <p:sldId id="278" r:id="rId7"/>
    <p:sldId id="279"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EBE"/>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1" d="100"/>
          <a:sy n="111" d="100"/>
        </p:scale>
        <p:origin x="414" y="96"/>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38140-BECC-439F-B168-04945A4DADB4}"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nl-BE"/>
        </a:p>
      </dgm:t>
    </dgm:pt>
    <dgm:pt modelId="{EBE7A694-CAB4-4229-815B-D4A99CAE5180}">
      <dgm:prSet phldrT="[Tekst]"/>
      <dgm:spPr/>
      <dgm:t>
        <a:bodyPr/>
        <a:lstStyle/>
        <a:p>
          <a:r>
            <a:rPr lang="nl-BE" dirty="0"/>
            <a:t>Opgeroepen een rechtvaardige te zijn?</a:t>
          </a:r>
        </a:p>
      </dgm:t>
    </dgm:pt>
    <dgm:pt modelId="{F99C2B3B-CF1D-4723-8323-5B6FAB308427}" type="parTrans" cxnId="{ADBC31CC-F9C5-4743-BDE0-58BAF0BB2311}">
      <dgm:prSet/>
      <dgm:spPr/>
      <dgm:t>
        <a:bodyPr/>
        <a:lstStyle/>
        <a:p>
          <a:endParaRPr lang="nl-BE"/>
        </a:p>
      </dgm:t>
    </dgm:pt>
    <dgm:pt modelId="{1A1E5515-EEA2-45E8-8476-6D0D9D51851D}" type="sibTrans" cxnId="{ADBC31CC-F9C5-4743-BDE0-58BAF0BB2311}">
      <dgm:prSet/>
      <dgm:spPr/>
      <dgm:t>
        <a:bodyPr/>
        <a:lstStyle/>
        <a:p>
          <a:endParaRPr lang="nl-BE"/>
        </a:p>
      </dgm:t>
    </dgm:pt>
    <dgm:pt modelId="{5E55DF93-1BB8-4BCC-A0AC-224BE6F8C5C9}">
      <dgm:prSet phldrT="[Tekst]"/>
      <dgm:spPr/>
      <dgm:t>
        <a:bodyPr/>
        <a:lstStyle/>
        <a:p>
          <a:r>
            <a:rPr lang="nl-BE" dirty="0"/>
            <a:t>Rechtvaardiging door je geloof?</a:t>
          </a:r>
        </a:p>
      </dgm:t>
    </dgm:pt>
    <dgm:pt modelId="{02BCCAC3-ACD4-4387-BD7B-B8987D32A122}" type="parTrans" cxnId="{4FE71447-D9E6-4B6A-BA63-215013ED675C}">
      <dgm:prSet/>
      <dgm:spPr/>
      <dgm:t>
        <a:bodyPr/>
        <a:lstStyle/>
        <a:p>
          <a:endParaRPr lang="nl-BE"/>
        </a:p>
      </dgm:t>
    </dgm:pt>
    <dgm:pt modelId="{FC4445B2-14CF-4D98-B3F3-31C46A6657FE}" type="sibTrans" cxnId="{4FE71447-D9E6-4B6A-BA63-215013ED675C}">
      <dgm:prSet/>
      <dgm:spPr/>
      <dgm:t>
        <a:bodyPr/>
        <a:lstStyle/>
        <a:p>
          <a:endParaRPr lang="nl-BE"/>
        </a:p>
      </dgm:t>
    </dgm:pt>
    <dgm:pt modelId="{F99B2A16-7892-43A9-A2B9-624ACD855CDD}">
      <dgm:prSet phldrT="[Tekst]"/>
      <dgm:spPr/>
      <dgm:t>
        <a:bodyPr/>
        <a:lstStyle/>
        <a:p>
          <a:r>
            <a:rPr lang="nl-BE" dirty="0"/>
            <a:t>Rechtvaardiging door je leven?</a:t>
          </a:r>
        </a:p>
      </dgm:t>
    </dgm:pt>
    <dgm:pt modelId="{F6333BBE-3BC0-4789-919F-41E3776E5D3F}" type="parTrans" cxnId="{26C95423-FA78-4B34-848D-A9A04020E772}">
      <dgm:prSet/>
      <dgm:spPr/>
      <dgm:t>
        <a:bodyPr/>
        <a:lstStyle/>
        <a:p>
          <a:endParaRPr lang="nl-BE"/>
        </a:p>
      </dgm:t>
    </dgm:pt>
    <dgm:pt modelId="{9731060D-91AD-4443-AB38-4C65216AB50A}" type="sibTrans" cxnId="{26C95423-FA78-4B34-848D-A9A04020E772}">
      <dgm:prSet/>
      <dgm:spPr/>
      <dgm:t>
        <a:bodyPr/>
        <a:lstStyle/>
        <a:p>
          <a:endParaRPr lang="nl-BE"/>
        </a:p>
      </dgm:t>
    </dgm:pt>
    <dgm:pt modelId="{2D2A269A-4E56-4E05-80E0-4A24B5095934}">
      <dgm:prSet phldrT="[Tekst]"/>
      <dgm:spPr/>
      <dgm:t>
        <a:bodyPr/>
        <a:lstStyle/>
        <a:p>
          <a:r>
            <a:rPr lang="nl-BE" dirty="0"/>
            <a:t>Erken dat je een zondaar bent?</a:t>
          </a:r>
        </a:p>
      </dgm:t>
    </dgm:pt>
    <dgm:pt modelId="{2FDFC283-9006-4BFA-A804-C7FDE87CE990}" type="parTrans" cxnId="{EC219311-CE85-42D1-8A15-1E3793AEB849}">
      <dgm:prSet/>
      <dgm:spPr/>
      <dgm:t>
        <a:bodyPr/>
        <a:lstStyle/>
        <a:p>
          <a:endParaRPr lang="nl-BE"/>
        </a:p>
      </dgm:t>
    </dgm:pt>
    <dgm:pt modelId="{9EDE7B6F-A520-44F3-860B-7401C3187C4B}" type="sibTrans" cxnId="{EC219311-CE85-42D1-8A15-1E3793AEB849}">
      <dgm:prSet/>
      <dgm:spPr/>
      <dgm:t>
        <a:bodyPr/>
        <a:lstStyle/>
        <a:p>
          <a:endParaRPr lang="nl-BE"/>
        </a:p>
      </dgm:t>
    </dgm:pt>
    <dgm:pt modelId="{1C46A288-5F9B-423E-A761-212BC8F48C14}">
      <dgm:prSet phldrT="[Tekst]"/>
      <dgm:spPr/>
      <dgm:t>
        <a:bodyPr/>
        <a:lstStyle/>
        <a:p>
          <a:r>
            <a:rPr lang="nl-BE" dirty="0"/>
            <a:t>Meer rechtvaardig door langer leven met God?</a:t>
          </a:r>
        </a:p>
      </dgm:t>
    </dgm:pt>
    <dgm:pt modelId="{42353AA6-6306-4CC5-A4ED-C4248B3910C3}" type="parTrans" cxnId="{BB4F3302-45BE-4431-AF0B-7DC5E834C9AE}">
      <dgm:prSet/>
      <dgm:spPr/>
      <dgm:t>
        <a:bodyPr/>
        <a:lstStyle/>
        <a:p>
          <a:endParaRPr lang="nl-BE"/>
        </a:p>
      </dgm:t>
    </dgm:pt>
    <dgm:pt modelId="{A5E3FD41-C5F9-40F7-ADC3-BCF553B6CFD6}" type="sibTrans" cxnId="{BB4F3302-45BE-4431-AF0B-7DC5E834C9AE}">
      <dgm:prSet/>
      <dgm:spPr/>
      <dgm:t>
        <a:bodyPr/>
        <a:lstStyle/>
        <a:p>
          <a:endParaRPr lang="nl-BE"/>
        </a:p>
      </dgm:t>
    </dgm:pt>
    <dgm:pt modelId="{918474E8-A758-4AE3-A311-15CAA6808759}" type="pres">
      <dgm:prSet presAssocID="{88338140-BECC-439F-B168-04945A4DADB4}" presName="Name0" presStyleCnt="0">
        <dgm:presLayoutVars>
          <dgm:chMax/>
          <dgm:chPref/>
          <dgm:dir/>
        </dgm:presLayoutVars>
      </dgm:prSet>
      <dgm:spPr/>
    </dgm:pt>
    <dgm:pt modelId="{8408CA70-F4F6-4B4C-8214-191DD4E40D6B}" type="pres">
      <dgm:prSet presAssocID="{EBE7A694-CAB4-4229-815B-D4A99CAE5180}" presName="parenttextcomposite" presStyleCnt="0"/>
      <dgm:spPr/>
    </dgm:pt>
    <dgm:pt modelId="{1ABBA0A3-BF6E-4E20-8A01-39F176317777}" type="pres">
      <dgm:prSet presAssocID="{EBE7A694-CAB4-4229-815B-D4A99CAE5180}" presName="parenttext" presStyleLbl="revTx" presStyleIdx="0" presStyleCnt="5">
        <dgm:presLayoutVars>
          <dgm:chMax/>
          <dgm:chPref val="2"/>
          <dgm:bulletEnabled val="1"/>
        </dgm:presLayoutVars>
      </dgm:prSet>
      <dgm:spPr/>
    </dgm:pt>
    <dgm:pt modelId="{88C971FA-63BF-43C6-803D-6D402D4D5F94}" type="pres">
      <dgm:prSet presAssocID="{EBE7A694-CAB4-4229-815B-D4A99CAE5180}" presName="parallelogramComposite" presStyleCnt="0"/>
      <dgm:spPr/>
    </dgm:pt>
    <dgm:pt modelId="{9321ABE0-F161-4209-8AF1-41A37E448905}" type="pres">
      <dgm:prSet presAssocID="{EBE7A694-CAB4-4229-815B-D4A99CAE5180}" presName="parallelogram1" presStyleLbl="alignNode1" presStyleIdx="0" presStyleCnt="35"/>
      <dgm:spPr/>
    </dgm:pt>
    <dgm:pt modelId="{7D5CD2C9-C920-4582-8AF8-DD207EC40F8C}" type="pres">
      <dgm:prSet presAssocID="{EBE7A694-CAB4-4229-815B-D4A99CAE5180}" presName="parallelogram2" presStyleLbl="alignNode1" presStyleIdx="1" presStyleCnt="35"/>
      <dgm:spPr/>
    </dgm:pt>
    <dgm:pt modelId="{71BBD1F2-5EC7-404F-A325-DD23A1165443}" type="pres">
      <dgm:prSet presAssocID="{EBE7A694-CAB4-4229-815B-D4A99CAE5180}" presName="parallelogram3" presStyleLbl="alignNode1" presStyleIdx="2" presStyleCnt="35"/>
      <dgm:spPr/>
    </dgm:pt>
    <dgm:pt modelId="{7D3184E9-F2BB-4E90-B819-3BEDCDD1416B}" type="pres">
      <dgm:prSet presAssocID="{EBE7A694-CAB4-4229-815B-D4A99CAE5180}" presName="parallelogram4" presStyleLbl="alignNode1" presStyleIdx="3" presStyleCnt="35"/>
      <dgm:spPr/>
    </dgm:pt>
    <dgm:pt modelId="{6BD25261-0B76-4B62-846C-DC999F41C6B2}" type="pres">
      <dgm:prSet presAssocID="{EBE7A694-CAB4-4229-815B-D4A99CAE5180}" presName="parallelogram5" presStyleLbl="alignNode1" presStyleIdx="4" presStyleCnt="35"/>
      <dgm:spPr/>
    </dgm:pt>
    <dgm:pt modelId="{47B758C7-ED27-4498-AB17-888ECA95A6AF}" type="pres">
      <dgm:prSet presAssocID="{EBE7A694-CAB4-4229-815B-D4A99CAE5180}" presName="parallelogram6" presStyleLbl="alignNode1" presStyleIdx="5" presStyleCnt="35"/>
      <dgm:spPr/>
    </dgm:pt>
    <dgm:pt modelId="{D001FF73-3AB6-4840-9712-6EB18E18B085}" type="pres">
      <dgm:prSet presAssocID="{EBE7A694-CAB4-4229-815B-D4A99CAE5180}" presName="parallelogram7" presStyleLbl="alignNode1" presStyleIdx="6" presStyleCnt="35"/>
      <dgm:spPr/>
    </dgm:pt>
    <dgm:pt modelId="{A029CA6C-FC92-4C5E-885F-1AC3454FF287}" type="pres">
      <dgm:prSet presAssocID="{1A1E5515-EEA2-45E8-8476-6D0D9D51851D}" presName="sibTrans" presStyleCnt="0"/>
      <dgm:spPr/>
    </dgm:pt>
    <dgm:pt modelId="{DB5014B1-EAC1-4826-BBEC-ABDBE30144BC}" type="pres">
      <dgm:prSet presAssocID="{5E55DF93-1BB8-4BCC-A0AC-224BE6F8C5C9}" presName="parenttextcomposite" presStyleCnt="0"/>
      <dgm:spPr/>
    </dgm:pt>
    <dgm:pt modelId="{5393A525-5087-46F8-A4AD-4BCE66C40870}" type="pres">
      <dgm:prSet presAssocID="{5E55DF93-1BB8-4BCC-A0AC-224BE6F8C5C9}" presName="parenttext" presStyleLbl="revTx" presStyleIdx="1" presStyleCnt="5">
        <dgm:presLayoutVars>
          <dgm:chMax/>
          <dgm:chPref val="2"/>
          <dgm:bulletEnabled val="1"/>
        </dgm:presLayoutVars>
      </dgm:prSet>
      <dgm:spPr/>
    </dgm:pt>
    <dgm:pt modelId="{BD1B72F6-6C81-4AAE-985E-61064B4C68C2}" type="pres">
      <dgm:prSet presAssocID="{5E55DF93-1BB8-4BCC-A0AC-224BE6F8C5C9}" presName="parallelogramComposite" presStyleCnt="0"/>
      <dgm:spPr/>
    </dgm:pt>
    <dgm:pt modelId="{770D666B-0088-4B60-B083-575C45FD6CD7}" type="pres">
      <dgm:prSet presAssocID="{5E55DF93-1BB8-4BCC-A0AC-224BE6F8C5C9}" presName="parallelogram1" presStyleLbl="alignNode1" presStyleIdx="7" presStyleCnt="35"/>
      <dgm:spPr/>
    </dgm:pt>
    <dgm:pt modelId="{E22BCA23-0412-4302-B523-E5DEE6E1EDFA}" type="pres">
      <dgm:prSet presAssocID="{5E55DF93-1BB8-4BCC-A0AC-224BE6F8C5C9}" presName="parallelogram2" presStyleLbl="alignNode1" presStyleIdx="8" presStyleCnt="35"/>
      <dgm:spPr/>
    </dgm:pt>
    <dgm:pt modelId="{B3F465D1-3E80-47DF-82F9-B6A8B2F75FCB}" type="pres">
      <dgm:prSet presAssocID="{5E55DF93-1BB8-4BCC-A0AC-224BE6F8C5C9}" presName="parallelogram3" presStyleLbl="alignNode1" presStyleIdx="9" presStyleCnt="35"/>
      <dgm:spPr/>
    </dgm:pt>
    <dgm:pt modelId="{8FAFB577-093F-4FDC-9226-9A49AB205724}" type="pres">
      <dgm:prSet presAssocID="{5E55DF93-1BB8-4BCC-A0AC-224BE6F8C5C9}" presName="parallelogram4" presStyleLbl="alignNode1" presStyleIdx="10" presStyleCnt="35"/>
      <dgm:spPr/>
    </dgm:pt>
    <dgm:pt modelId="{6E697B72-3A52-4B76-B38E-FDEB62474BE1}" type="pres">
      <dgm:prSet presAssocID="{5E55DF93-1BB8-4BCC-A0AC-224BE6F8C5C9}" presName="parallelogram5" presStyleLbl="alignNode1" presStyleIdx="11" presStyleCnt="35"/>
      <dgm:spPr/>
    </dgm:pt>
    <dgm:pt modelId="{DA061A27-17B7-4C11-BDD1-C7894FF76BB9}" type="pres">
      <dgm:prSet presAssocID="{5E55DF93-1BB8-4BCC-A0AC-224BE6F8C5C9}" presName="parallelogram6" presStyleLbl="alignNode1" presStyleIdx="12" presStyleCnt="35"/>
      <dgm:spPr/>
    </dgm:pt>
    <dgm:pt modelId="{2DBCD8B1-7E99-4CD2-9374-3EB1F74AFFE5}" type="pres">
      <dgm:prSet presAssocID="{5E55DF93-1BB8-4BCC-A0AC-224BE6F8C5C9}" presName="parallelogram7" presStyleLbl="alignNode1" presStyleIdx="13" presStyleCnt="35"/>
      <dgm:spPr/>
    </dgm:pt>
    <dgm:pt modelId="{4579B627-8FE5-4B7C-AE27-5D4DA568B4A7}" type="pres">
      <dgm:prSet presAssocID="{FC4445B2-14CF-4D98-B3F3-31C46A6657FE}" presName="sibTrans" presStyleCnt="0"/>
      <dgm:spPr/>
    </dgm:pt>
    <dgm:pt modelId="{318F6F88-1086-4449-8603-EDEA34A1727F}" type="pres">
      <dgm:prSet presAssocID="{2D2A269A-4E56-4E05-80E0-4A24B5095934}" presName="parenttextcomposite" presStyleCnt="0"/>
      <dgm:spPr/>
    </dgm:pt>
    <dgm:pt modelId="{BEB1438B-4B6A-41D2-8959-54A2451F5DC4}" type="pres">
      <dgm:prSet presAssocID="{2D2A269A-4E56-4E05-80E0-4A24B5095934}" presName="parenttext" presStyleLbl="revTx" presStyleIdx="2" presStyleCnt="5">
        <dgm:presLayoutVars>
          <dgm:chMax/>
          <dgm:chPref val="2"/>
          <dgm:bulletEnabled val="1"/>
        </dgm:presLayoutVars>
      </dgm:prSet>
      <dgm:spPr/>
    </dgm:pt>
    <dgm:pt modelId="{71DC6A58-4763-4411-BFDE-01CE5DBB0430}" type="pres">
      <dgm:prSet presAssocID="{2D2A269A-4E56-4E05-80E0-4A24B5095934}" presName="parallelogramComposite" presStyleCnt="0"/>
      <dgm:spPr/>
    </dgm:pt>
    <dgm:pt modelId="{61F72A01-51E1-40A7-B623-9A2B2037230B}" type="pres">
      <dgm:prSet presAssocID="{2D2A269A-4E56-4E05-80E0-4A24B5095934}" presName="parallelogram1" presStyleLbl="alignNode1" presStyleIdx="14" presStyleCnt="35"/>
      <dgm:spPr/>
    </dgm:pt>
    <dgm:pt modelId="{2E49B87C-DE9B-48EB-84A0-944D757243D5}" type="pres">
      <dgm:prSet presAssocID="{2D2A269A-4E56-4E05-80E0-4A24B5095934}" presName="parallelogram2" presStyleLbl="alignNode1" presStyleIdx="15" presStyleCnt="35"/>
      <dgm:spPr/>
    </dgm:pt>
    <dgm:pt modelId="{503D64D6-5981-4231-9E89-D80E9B6401B9}" type="pres">
      <dgm:prSet presAssocID="{2D2A269A-4E56-4E05-80E0-4A24B5095934}" presName="parallelogram3" presStyleLbl="alignNode1" presStyleIdx="16" presStyleCnt="35"/>
      <dgm:spPr/>
    </dgm:pt>
    <dgm:pt modelId="{0ED16609-14DB-419D-9D49-88B3DBEF7774}" type="pres">
      <dgm:prSet presAssocID="{2D2A269A-4E56-4E05-80E0-4A24B5095934}" presName="parallelogram4" presStyleLbl="alignNode1" presStyleIdx="17" presStyleCnt="35"/>
      <dgm:spPr/>
    </dgm:pt>
    <dgm:pt modelId="{62BF2CE7-9285-4BAB-B2AD-24B4DAB95583}" type="pres">
      <dgm:prSet presAssocID="{2D2A269A-4E56-4E05-80E0-4A24B5095934}" presName="parallelogram5" presStyleLbl="alignNode1" presStyleIdx="18" presStyleCnt="35"/>
      <dgm:spPr/>
    </dgm:pt>
    <dgm:pt modelId="{4A1EE3D2-68F6-4093-9887-D113B585286C}" type="pres">
      <dgm:prSet presAssocID="{2D2A269A-4E56-4E05-80E0-4A24B5095934}" presName="parallelogram6" presStyleLbl="alignNode1" presStyleIdx="19" presStyleCnt="35"/>
      <dgm:spPr/>
    </dgm:pt>
    <dgm:pt modelId="{D1E4C49D-8F4A-4A7A-8329-91DC84B7E6C8}" type="pres">
      <dgm:prSet presAssocID="{2D2A269A-4E56-4E05-80E0-4A24B5095934}" presName="parallelogram7" presStyleLbl="alignNode1" presStyleIdx="20" presStyleCnt="35"/>
      <dgm:spPr/>
    </dgm:pt>
    <dgm:pt modelId="{1BE16C24-69BB-4EA2-8238-18B478B7F87D}" type="pres">
      <dgm:prSet presAssocID="{9EDE7B6F-A520-44F3-860B-7401C3187C4B}" presName="sibTrans" presStyleCnt="0"/>
      <dgm:spPr/>
    </dgm:pt>
    <dgm:pt modelId="{0839C3CC-5ABE-4B49-8B01-A688D8AD1939}" type="pres">
      <dgm:prSet presAssocID="{F99B2A16-7892-43A9-A2B9-624ACD855CDD}" presName="parenttextcomposite" presStyleCnt="0"/>
      <dgm:spPr/>
    </dgm:pt>
    <dgm:pt modelId="{104802A4-5129-4718-9CA3-FCAF12CBE6E0}" type="pres">
      <dgm:prSet presAssocID="{F99B2A16-7892-43A9-A2B9-624ACD855CDD}" presName="parenttext" presStyleLbl="revTx" presStyleIdx="3" presStyleCnt="5">
        <dgm:presLayoutVars>
          <dgm:chMax/>
          <dgm:chPref val="2"/>
          <dgm:bulletEnabled val="1"/>
        </dgm:presLayoutVars>
      </dgm:prSet>
      <dgm:spPr/>
    </dgm:pt>
    <dgm:pt modelId="{2C63A3CA-57CD-4245-8D26-C72E7FD532AC}" type="pres">
      <dgm:prSet presAssocID="{F99B2A16-7892-43A9-A2B9-624ACD855CDD}" presName="parallelogramComposite" presStyleCnt="0"/>
      <dgm:spPr/>
    </dgm:pt>
    <dgm:pt modelId="{BE2D98DA-266D-46CF-927C-AE370D7F1E6A}" type="pres">
      <dgm:prSet presAssocID="{F99B2A16-7892-43A9-A2B9-624ACD855CDD}" presName="parallelogram1" presStyleLbl="alignNode1" presStyleIdx="21" presStyleCnt="35"/>
      <dgm:spPr/>
    </dgm:pt>
    <dgm:pt modelId="{23C48EEA-CC9A-43A0-975A-AB4C55024758}" type="pres">
      <dgm:prSet presAssocID="{F99B2A16-7892-43A9-A2B9-624ACD855CDD}" presName="parallelogram2" presStyleLbl="alignNode1" presStyleIdx="22" presStyleCnt="35"/>
      <dgm:spPr/>
    </dgm:pt>
    <dgm:pt modelId="{0A3126F0-1686-451A-BE5C-AE54EB06BB0B}" type="pres">
      <dgm:prSet presAssocID="{F99B2A16-7892-43A9-A2B9-624ACD855CDD}" presName="parallelogram3" presStyleLbl="alignNode1" presStyleIdx="23" presStyleCnt="35"/>
      <dgm:spPr/>
    </dgm:pt>
    <dgm:pt modelId="{05AB701E-5242-44F0-A8DC-45A433265809}" type="pres">
      <dgm:prSet presAssocID="{F99B2A16-7892-43A9-A2B9-624ACD855CDD}" presName="parallelogram4" presStyleLbl="alignNode1" presStyleIdx="24" presStyleCnt="35"/>
      <dgm:spPr/>
    </dgm:pt>
    <dgm:pt modelId="{40F4A9B5-3BEE-42EA-B3BE-8D1EBA05C999}" type="pres">
      <dgm:prSet presAssocID="{F99B2A16-7892-43A9-A2B9-624ACD855CDD}" presName="parallelogram5" presStyleLbl="alignNode1" presStyleIdx="25" presStyleCnt="35"/>
      <dgm:spPr/>
    </dgm:pt>
    <dgm:pt modelId="{2400A0CD-1B66-43F3-9523-FE0BF498911E}" type="pres">
      <dgm:prSet presAssocID="{F99B2A16-7892-43A9-A2B9-624ACD855CDD}" presName="parallelogram6" presStyleLbl="alignNode1" presStyleIdx="26" presStyleCnt="35"/>
      <dgm:spPr/>
    </dgm:pt>
    <dgm:pt modelId="{5E6A8E5F-107D-4805-B700-EACE65185FA4}" type="pres">
      <dgm:prSet presAssocID="{F99B2A16-7892-43A9-A2B9-624ACD855CDD}" presName="parallelogram7" presStyleLbl="alignNode1" presStyleIdx="27" presStyleCnt="35"/>
      <dgm:spPr/>
    </dgm:pt>
    <dgm:pt modelId="{E0FF42BD-53E5-4684-8988-2076BA629D15}" type="pres">
      <dgm:prSet presAssocID="{9731060D-91AD-4443-AB38-4C65216AB50A}" presName="sibTrans" presStyleCnt="0"/>
      <dgm:spPr/>
    </dgm:pt>
    <dgm:pt modelId="{03B58A5D-73F3-43B8-9D21-35E9EC3EA0B9}" type="pres">
      <dgm:prSet presAssocID="{1C46A288-5F9B-423E-A761-212BC8F48C14}" presName="parenttextcomposite" presStyleCnt="0"/>
      <dgm:spPr/>
    </dgm:pt>
    <dgm:pt modelId="{287AAF52-B5B1-46F9-A0DD-20F6D3FA9BE7}" type="pres">
      <dgm:prSet presAssocID="{1C46A288-5F9B-423E-A761-212BC8F48C14}" presName="parenttext" presStyleLbl="revTx" presStyleIdx="4" presStyleCnt="5">
        <dgm:presLayoutVars>
          <dgm:chMax/>
          <dgm:chPref val="2"/>
          <dgm:bulletEnabled val="1"/>
        </dgm:presLayoutVars>
      </dgm:prSet>
      <dgm:spPr/>
    </dgm:pt>
    <dgm:pt modelId="{C98A548F-6464-450E-ABB3-20DA6C1F75FD}" type="pres">
      <dgm:prSet presAssocID="{1C46A288-5F9B-423E-A761-212BC8F48C14}" presName="parallelogramComposite" presStyleCnt="0"/>
      <dgm:spPr/>
    </dgm:pt>
    <dgm:pt modelId="{73AE9F04-D691-40DA-8E64-DEB3F3256F8D}" type="pres">
      <dgm:prSet presAssocID="{1C46A288-5F9B-423E-A761-212BC8F48C14}" presName="parallelogram1" presStyleLbl="alignNode1" presStyleIdx="28" presStyleCnt="35"/>
      <dgm:spPr/>
    </dgm:pt>
    <dgm:pt modelId="{8FCBA4CF-3E87-49D9-AF19-E1509B125ABA}" type="pres">
      <dgm:prSet presAssocID="{1C46A288-5F9B-423E-A761-212BC8F48C14}" presName="parallelogram2" presStyleLbl="alignNode1" presStyleIdx="29" presStyleCnt="35"/>
      <dgm:spPr/>
    </dgm:pt>
    <dgm:pt modelId="{94EB9CB4-1D27-4D8F-B568-6C87A690FF1D}" type="pres">
      <dgm:prSet presAssocID="{1C46A288-5F9B-423E-A761-212BC8F48C14}" presName="parallelogram3" presStyleLbl="alignNode1" presStyleIdx="30" presStyleCnt="35"/>
      <dgm:spPr/>
    </dgm:pt>
    <dgm:pt modelId="{B74A4907-3319-432C-AAAC-4D41872F394B}" type="pres">
      <dgm:prSet presAssocID="{1C46A288-5F9B-423E-A761-212BC8F48C14}" presName="parallelogram4" presStyleLbl="alignNode1" presStyleIdx="31" presStyleCnt="35"/>
      <dgm:spPr/>
    </dgm:pt>
    <dgm:pt modelId="{BCCBB69A-7927-4699-AA8D-2BFA307176A2}" type="pres">
      <dgm:prSet presAssocID="{1C46A288-5F9B-423E-A761-212BC8F48C14}" presName="parallelogram5" presStyleLbl="alignNode1" presStyleIdx="32" presStyleCnt="35"/>
      <dgm:spPr/>
    </dgm:pt>
    <dgm:pt modelId="{99BD504B-6F22-427A-8E47-7702C341EB3A}" type="pres">
      <dgm:prSet presAssocID="{1C46A288-5F9B-423E-A761-212BC8F48C14}" presName="parallelogram6" presStyleLbl="alignNode1" presStyleIdx="33" presStyleCnt="35"/>
      <dgm:spPr/>
    </dgm:pt>
    <dgm:pt modelId="{9DF3D45B-3CE5-4873-8337-B7B047A386D4}" type="pres">
      <dgm:prSet presAssocID="{1C46A288-5F9B-423E-A761-212BC8F48C14}" presName="parallelogram7" presStyleLbl="alignNode1" presStyleIdx="34" presStyleCnt="35"/>
      <dgm:spPr/>
    </dgm:pt>
  </dgm:ptLst>
  <dgm:cxnLst>
    <dgm:cxn modelId="{669ED101-C10E-4686-8AD3-6115C34E52FF}" type="presOf" srcId="{88338140-BECC-439F-B168-04945A4DADB4}" destId="{918474E8-A758-4AE3-A311-15CAA6808759}" srcOrd="0" destOrd="0" presId="urn:microsoft.com/office/officeart/2008/layout/VerticalAccentList"/>
    <dgm:cxn modelId="{BB4F3302-45BE-4431-AF0B-7DC5E834C9AE}" srcId="{88338140-BECC-439F-B168-04945A4DADB4}" destId="{1C46A288-5F9B-423E-A761-212BC8F48C14}" srcOrd="4" destOrd="0" parTransId="{42353AA6-6306-4CC5-A4ED-C4248B3910C3}" sibTransId="{A5E3FD41-C5F9-40F7-ADC3-BCF553B6CFD6}"/>
    <dgm:cxn modelId="{EC219311-CE85-42D1-8A15-1E3793AEB849}" srcId="{88338140-BECC-439F-B168-04945A4DADB4}" destId="{2D2A269A-4E56-4E05-80E0-4A24B5095934}" srcOrd="2" destOrd="0" parTransId="{2FDFC283-9006-4BFA-A804-C7FDE87CE990}" sibTransId="{9EDE7B6F-A520-44F3-860B-7401C3187C4B}"/>
    <dgm:cxn modelId="{26C95423-FA78-4B34-848D-A9A04020E772}" srcId="{88338140-BECC-439F-B168-04945A4DADB4}" destId="{F99B2A16-7892-43A9-A2B9-624ACD855CDD}" srcOrd="3" destOrd="0" parTransId="{F6333BBE-3BC0-4789-919F-41E3776E5D3F}" sibTransId="{9731060D-91AD-4443-AB38-4C65216AB50A}"/>
    <dgm:cxn modelId="{9899D034-5498-498E-A440-91C978436156}" type="presOf" srcId="{EBE7A694-CAB4-4229-815B-D4A99CAE5180}" destId="{1ABBA0A3-BF6E-4E20-8A01-39F176317777}" srcOrd="0" destOrd="0" presId="urn:microsoft.com/office/officeart/2008/layout/VerticalAccentList"/>
    <dgm:cxn modelId="{4FE71447-D9E6-4B6A-BA63-215013ED675C}" srcId="{88338140-BECC-439F-B168-04945A4DADB4}" destId="{5E55DF93-1BB8-4BCC-A0AC-224BE6F8C5C9}" srcOrd="1" destOrd="0" parTransId="{02BCCAC3-ACD4-4387-BD7B-B8987D32A122}" sibTransId="{FC4445B2-14CF-4D98-B3F3-31C46A6657FE}"/>
    <dgm:cxn modelId="{98A83C97-B0EE-4562-BB98-EF7C3B6FC90D}" type="presOf" srcId="{F99B2A16-7892-43A9-A2B9-624ACD855CDD}" destId="{104802A4-5129-4718-9CA3-FCAF12CBE6E0}" srcOrd="0" destOrd="0" presId="urn:microsoft.com/office/officeart/2008/layout/VerticalAccentList"/>
    <dgm:cxn modelId="{329CCCBE-A5CE-40EA-8F8F-BCCAC4720354}" type="presOf" srcId="{1C46A288-5F9B-423E-A761-212BC8F48C14}" destId="{287AAF52-B5B1-46F9-A0DD-20F6D3FA9BE7}" srcOrd="0" destOrd="0" presId="urn:microsoft.com/office/officeart/2008/layout/VerticalAccentList"/>
    <dgm:cxn modelId="{ADBC31CC-F9C5-4743-BDE0-58BAF0BB2311}" srcId="{88338140-BECC-439F-B168-04945A4DADB4}" destId="{EBE7A694-CAB4-4229-815B-D4A99CAE5180}" srcOrd="0" destOrd="0" parTransId="{F99C2B3B-CF1D-4723-8323-5B6FAB308427}" sibTransId="{1A1E5515-EEA2-45E8-8476-6D0D9D51851D}"/>
    <dgm:cxn modelId="{07BA85D6-59FB-4A44-B611-13D1BDDF2DA4}" type="presOf" srcId="{2D2A269A-4E56-4E05-80E0-4A24B5095934}" destId="{BEB1438B-4B6A-41D2-8959-54A2451F5DC4}" srcOrd="0" destOrd="0" presId="urn:microsoft.com/office/officeart/2008/layout/VerticalAccentList"/>
    <dgm:cxn modelId="{0F1866DD-F446-4F1F-B5E7-744A8A499DAD}" type="presOf" srcId="{5E55DF93-1BB8-4BCC-A0AC-224BE6F8C5C9}" destId="{5393A525-5087-46F8-A4AD-4BCE66C40870}" srcOrd="0" destOrd="0" presId="urn:microsoft.com/office/officeart/2008/layout/VerticalAccentList"/>
    <dgm:cxn modelId="{913D7064-EA5E-4F84-A1F2-1F07882FA3E1}" type="presParOf" srcId="{918474E8-A758-4AE3-A311-15CAA6808759}" destId="{8408CA70-F4F6-4B4C-8214-191DD4E40D6B}" srcOrd="0" destOrd="0" presId="urn:microsoft.com/office/officeart/2008/layout/VerticalAccentList"/>
    <dgm:cxn modelId="{B293817E-7FE4-44C3-8077-F31A2FCE520C}" type="presParOf" srcId="{8408CA70-F4F6-4B4C-8214-191DD4E40D6B}" destId="{1ABBA0A3-BF6E-4E20-8A01-39F176317777}" srcOrd="0" destOrd="0" presId="urn:microsoft.com/office/officeart/2008/layout/VerticalAccentList"/>
    <dgm:cxn modelId="{3ABCA76B-9711-4737-8BB6-206909C94E2D}" type="presParOf" srcId="{918474E8-A758-4AE3-A311-15CAA6808759}" destId="{88C971FA-63BF-43C6-803D-6D402D4D5F94}" srcOrd="1" destOrd="0" presId="urn:microsoft.com/office/officeart/2008/layout/VerticalAccentList"/>
    <dgm:cxn modelId="{840C46B0-998F-41CE-803F-FEEE342489DC}" type="presParOf" srcId="{88C971FA-63BF-43C6-803D-6D402D4D5F94}" destId="{9321ABE0-F161-4209-8AF1-41A37E448905}" srcOrd="0" destOrd="0" presId="urn:microsoft.com/office/officeart/2008/layout/VerticalAccentList"/>
    <dgm:cxn modelId="{99AF7331-4EF9-409E-B1BF-E3B2DF3EA91C}" type="presParOf" srcId="{88C971FA-63BF-43C6-803D-6D402D4D5F94}" destId="{7D5CD2C9-C920-4582-8AF8-DD207EC40F8C}" srcOrd="1" destOrd="0" presId="urn:microsoft.com/office/officeart/2008/layout/VerticalAccentList"/>
    <dgm:cxn modelId="{342980AE-8DF5-481A-9841-4A804AF03DCE}" type="presParOf" srcId="{88C971FA-63BF-43C6-803D-6D402D4D5F94}" destId="{71BBD1F2-5EC7-404F-A325-DD23A1165443}" srcOrd="2" destOrd="0" presId="urn:microsoft.com/office/officeart/2008/layout/VerticalAccentList"/>
    <dgm:cxn modelId="{6C9AB450-4DF0-4793-8BA1-8AC987F3392B}" type="presParOf" srcId="{88C971FA-63BF-43C6-803D-6D402D4D5F94}" destId="{7D3184E9-F2BB-4E90-B819-3BEDCDD1416B}" srcOrd="3" destOrd="0" presId="urn:microsoft.com/office/officeart/2008/layout/VerticalAccentList"/>
    <dgm:cxn modelId="{01918CD0-35E9-4F2F-A2E4-158A60016F75}" type="presParOf" srcId="{88C971FA-63BF-43C6-803D-6D402D4D5F94}" destId="{6BD25261-0B76-4B62-846C-DC999F41C6B2}" srcOrd="4" destOrd="0" presId="urn:microsoft.com/office/officeart/2008/layout/VerticalAccentList"/>
    <dgm:cxn modelId="{9DA12121-F625-48CC-AC2B-704382F0F05D}" type="presParOf" srcId="{88C971FA-63BF-43C6-803D-6D402D4D5F94}" destId="{47B758C7-ED27-4498-AB17-888ECA95A6AF}" srcOrd="5" destOrd="0" presId="urn:microsoft.com/office/officeart/2008/layout/VerticalAccentList"/>
    <dgm:cxn modelId="{99FCF5D9-6412-41A3-AB74-3E5293EF4505}" type="presParOf" srcId="{88C971FA-63BF-43C6-803D-6D402D4D5F94}" destId="{D001FF73-3AB6-4840-9712-6EB18E18B085}" srcOrd="6" destOrd="0" presId="urn:microsoft.com/office/officeart/2008/layout/VerticalAccentList"/>
    <dgm:cxn modelId="{3AE370AE-FC21-4937-95ED-187B67DE9DFE}" type="presParOf" srcId="{918474E8-A758-4AE3-A311-15CAA6808759}" destId="{A029CA6C-FC92-4C5E-885F-1AC3454FF287}" srcOrd="2" destOrd="0" presId="urn:microsoft.com/office/officeart/2008/layout/VerticalAccentList"/>
    <dgm:cxn modelId="{62001869-0324-499A-9432-E179C74DB4F2}" type="presParOf" srcId="{918474E8-A758-4AE3-A311-15CAA6808759}" destId="{DB5014B1-EAC1-4826-BBEC-ABDBE30144BC}" srcOrd="3" destOrd="0" presId="urn:microsoft.com/office/officeart/2008/layout/VerticalAccentList"/>
    <dgm:cxn modelId="{C182F9B6-4ACA-4634-93F3-7467C6E5D3C3}" type="presParOf" srcId="{DB5014B1-EAC1-4826-BBEC-ABDBE30144BC}" destId="{5393A525-5087-46F8-A4AD-4BCE66C40870}" srcOrd="0" destOrd="0" presId="urn:microsoft.com/office/officeart/2008/layout/VerticalAccentList"/>
    <dgm:cxn modelId="{77D5384A-1E88-4CAE-A41C-D9AC0164CDEF}" type="presParOf" srcId="{918474E8-A758-4AE3-A311-15CAA6808759}" destId="{BD1B72F6-6C81-4AAE-985E-61064B4C68C2}" srcOrd="4" destOrd="0" presId="urn:microsoft.com/office/officeart/2008/layout/VerticalAccentList"/>
    <dgm:cxn modelId="{834C6D6E-3065-4D8A-9962-7CA920496101}" type="presParOf" srcId="{BD1B72F6-6C81-4AAE-985E-61064B4C68C2}" destId="{770D666B-0088-4B60-B083-575C45FD6CD7}" srcOrd="0" destOrd="0" presId="urn:microsoft.com/office/officeart/2008/layout/VerticalAccentList"/>
    <dgm:cxn modelId="{378671C2-3BE7-4487-B6F0-166629CC6298}" type="presParOf" srcId="{BD1B72F6-6C81-4AAE-985E-61064B4C68C2}" destId="{E22BCA23-0412-4302-B523-E5DEE6E1EDFA}" srcOrd="1" destOrd="0" presId="urn:microsoft.com/office/officeart/2008/layout/VerticalAccentList"/>
    <dgm:cxn modelId="{CA6D6F88-FCEE-4544-92F4-310796D5D3D4}" type="presParOf" srcId="{BD1B72F6-6C81-4AAE-985E-61064B4C68C2}" destId="{B3F465D1-3E80-47DF-82F9-B6A8B2F75FCB}" srcOrd="2" destOrd="0" presId="urn:microsoft.com/office/officeart/2008/layout/VerticalAccentList"/>
    <dgm:cxn modelId="{51DEF36F-EB58-459E-9465-CD09E2F887F7}" type="presParOf" srcId="{BD1B72F6-6C81-4AAE-985E-61064B4C68C2}" destId="{8FAFB577-093F-4FDC-9226-9A49AB205724}" srcOrd="3" destOrd="0" presId="urn:microsoft.com/office/officeart/2008/layout/VerticalAccentList"/>
    <dgm:cxn modelId="{7E324F8A-2BB8-487E-91C1-E0E4CC04901C}" type="presParOf" srcId="{BD1B72F6-6C81-4AAE-985E-61064B4C68C2}" destId="{6E697B72-3A52-4B76-B38E-FDEB62474BE1}" srcOrd="4" destOrd="0" presId="urn:microsoft.com/office/officeart/2008/layout/VerticalAccentList"/>
    <dgm:cxn modelId="{B64405A1-121C-4EAF-BE37-05EEC714229E}" type="presParOf" srcId="{BD1B72F6-6C81-4AAE-985E-61064B4C68C2}" destId="{DA061A27-17B7-4C11-BDD1-C7894FF76BB9}" srcOrd="5" destOrd="0" presId="urn:microsoft.com/office/officeart/2008/layout/VerticalAccentList"/>
    <dgm:cxn modelId="{E5B0D1FC-928E-4352-970C-D7DB1AD063FF}" type="presParOf" srcId="{BD1B72F6-6C81-4AAE-985E-61064B4C68C2}" destId="{2DBCD8B1-7E99-4CD2-9374-3EB1F74AFFE5}" srcOrd="6" destOrd="0" presId="urn:microsoft.com/office/officeart/2008/layout/VerticalAccentList"/>
    <dgm:cxn modelId="{826C77DC-AD46-458D-BFE6-70672CF862FD}" type="presParOf" srcId="{918474E8-A758-4AE3-A311-15CAA6808759}" destId="{4579B627-8FE5-4B7C-AE27-5D4DA568B4A7}" srcOrd="5" destOrd="0" presId="urn:microsoft.com/office/officeart/2008/layout/VerticalAccentList"/>
    <dgm:cxn modelId="{4C8E6875-D5E9-4242-A41E-9D1F6C406567}" type="presParOf" srcId="{918474E8-A758-4AE3-A311-15CAA6808759}" destId="{318F6F88-1086-4449-8603-EDEA34A1727F}" srcOrd="6" destOrd="0" presId="urn:microsoft.com/office/officeart/2008/layout/VerticalAccentList"/>
    <dgm:cxn modelId="{89F3B34D-EDFC-49FB-B027-C5EF5F15B937}" type="presParOf" srcId="{318F6F88-1086-4449-8603-EDEA34A1727F}" destId="{BEB1438B-4B6A-41D2-8959-54A2451F5DC4}" srcOrd="0" destOrd="0" presId="urn:microsoft.com/office/officeart/2008/layout/VerticalAccentList"/>
    <dgm:cxn modelId="{80F5BBC8-69FB-45FC-8D36-738BCAD4BBDB}" type="presParOf" srcId="{918474E8-A758-4AE3-A311-15CAA6808759}" destId="{71DC6A58-4763-4411-BFDE-01CE5DBB0430}" srcOrd="7" destOrd="0" presId="urn:microsoft.com/office/officeart/2008/layout/VerticalAccentList"/>
    <dgm:cxn modelId="{16C06E60-0CFF-4C8B-90D6-BD478A6673FF}" type="presParOf" srcId="{71DC6A58-4763-4411-BFDE-01CE5DBB0430}" destId="{61F72A01-51E1-40A7-B623-9A2B2037230B}" srcOrd="0" destOrd="0" presId="urn:microsoft.com/office/officeart/2008/layout/VerticalAccentList"/>
    <dgm:cxn modelId="{4BBA7C74-8C98-440C-AA9C-1B2AF3FFADDD}" type="presParOf" srcId="{71DC6A58-4763-4411-BFDE-01CE5DBB0430}" destId="{2E49B87C-DE9B-48EB-84A0-944D757243D5}" srcOrd="1" destOrd="0" presId="urn:microsoft.com/office/officeart/2008/layout/VerticalAccentList"/>
    <dgm:cxn modelId="{57E4923D-1B65-4E10-B308-02F96EE635F2}" type="presParOf" srcId="{71DC6A58-4763-4411-BFDE-01CE5DBB0430}" destId="{503D64D6-5981-4231-9E89-D80E9B6401B9}" srcOrd="2" destOrd="0" presId="urn:microsoft.com/office/officeart/2008/layout/VerticalAccentList"/>
    <dgm:cxn modelId="{442FC34E-C3DE-48E1-B4B5-2977C0FB545B}" type="presParOf" srcId="{71DC6A58-4763-4411-BFDE-01CE5DBB0430}" destId="{0ED16609-14DB-419D-9D49-88B3DBEF7774}" srcOrd="3" destOrd="0" presId="urn:microsoft.com/office/officeart/2008/layout/VerticalAccentList"/>
    <dgm:cxn modelId="{30FE7703-CDF6-4378-A396-FC9C294C9A4A}" type="presParOf" srcId="{71DC6A58-4763-4411-BFDE-01CE5DBB0430}" destId="{62BF2CE7-9285-4BAB-B2AD-24B4DAB95583}" srcOrd="4" destOrd="0" presId="urn:microsoft.com/office/officeart/2008/layout/VerticalAccentList"/>
    <dgm:cxn modelId="{2785A751-80AC-42BD-BF31-41BE633E0C0B}" type="presParOf" srcId="{71DC6A58-4763-4411-BFDE-01CE5DBB0430}" destId="{4A1EE3D2-68F6-4093-9887-D113B585286C}" srcOrd="5" destOrd="0" presId="urn:microsoft.com/office/officeart/2008/layout/VerticalAccentList"/>
    <dgm:cxn modelId="{72DC5571-0E22-4DBD-AB8F-59B770BC494E}" type="presParOf" srcId="{71DC6A58-4763-4411-BFDE-01CE5DBB0430}" destId="{D1E4C49D-8F4A-4A7A-8329-91DC84B7E6C8}" srcOrd="6" destOrd="0" presId="urn:microsoft.com/office/officeart/2008/layout/VerticalAccentList"/>
    <dgm:cxn modelId="{437D9E6E-65ED-48A1-8AE8-8B774C293814}" type="presParOf" srcId="{918474E8-A758-4AE3-A311-15CAA6808759}" destId="{1BE16C24-69BB-4EA2-8238-18B478B7F87D}" srcOrd="8" destOrd="0" presId="urn:microsoft.com/office/officeart/2008/layout/VerticalAccentList"/>
    <dgm:cxn modelId="{667FF259-EE13-44CB-966B-096F56DE4C04}" type="presParOf" srcId="{918474E8-A758-4AE3-A311-15CAA6808759}" destId="{0839C3CC-5ABE-4B49-8B01-A688D8AD1939}" srcOrd="9" destOrd="0" presId="urn:microsoft.com/office/officeart/2008/layout/VerticalAccentList"/>
    <dgm:cxn modelId="{48035116-CB64-4090-B9D8-4EAF113C302C}" type="presParOf" srcId="{0839C3CC-5ABE-4B49-8B01-A688D8AD1939}" destId="{104802A4-5129-4718-9CA3-FCAF12CBE6E0}" srcOrd="0" destOrd="0" presId="urn:microsoft.com/office/officeart/2008/layout/VerticalAccentList"/>
    <dgm:cxn modelId="{022AB489-8B6B-4DE8-941F-2995C1EAB682}" type="presParOf" srcId="{918474E8-A758-4AE3-A311-15CAA6808759}" destId="{2C63A3CA-57CD-4245-8D26-C72E7FD532AC}" srcOrd="10" destOrd="0" presId="urn:microsoft.com/office/officeart/2008/layout/VerticalAccentList"/>
    <dgm:cxn modelId="{63343D77-BE3D-4482-A7B7-F8C367786610}" type="presParOf" srcId="{2C63A3CA-57CD-4245-8D26-C72E7FD532AC}" destId="{BE2D98DA-266D-46CF-927C-AE370D7F1E6A}" srcOrd="0" destOrd="0" presId="urn:microsoft.com/office/officeart/2008/layout/VerticalAccentList"/>
    <dgm:cxn modelId="{364421B7-607D-4E04-BE72-AD9C3E38A0C7}" type="presParOf" srcId="{2C63A3CA-57CD-4245-8D26-C72E7FD532AC}" destId="{23C48EEA-CC9A-43A0-975A-AB4C55024758}" srcOrd="1" destOrd="0" presId="urn:microsoft.com/office/officeart/2008/layout/VerticalAccentList"/>
    <dgm:cxn modelId="{E88AEB81-8749-497B-83BC-C6EC72C587B1}" type="presParOf" srcId="{2C63A3CA-57CD-4245-8D26-C72E7FD532AC}" destId="{0A3126F0-1686-451A-BE5C-AE54EB06BB0B}" srcOrd="2" destOrd="0" presId="urn:microsoft.com/office/officeart/2008/layout/VerticalAccentList"/>
    <dgm:cxn modelId="{EA9260A3-B0F1-4744-82C9-222C0DAB71FD}" type="presParOf" srcId="{2C63A3CA-57CD-4245-8D26-C72E7FD532AC}" destId="{05AB701E-5242-44F0-A8DC-45A433265809}" srcOrd="3" destOrd="0" presId="urn:microsoft.com/office/officeart/2008/layout/VerticalAccentList"/>
    <dgm:cxn modelId="{61C233B0-CCC6-42B7-9698-90D1BC08CC0B}" type="presParOf" srcId="{2C63A3CA-57CD-4245-8D26-C72E7FD532AC}" destId="{40F4A9B5-3BEE-42EA-B3BE-8D1EBA05C999}" srcOrd="4" destOrd="0" presId="urn:microsoft.com/office/officeart/2008/layout/VerticalAccentList"/>
    <dgm:cxn modelId="{EA6D4B9D-E951-46F9-A048-1E03714F54E6}" type="presParOf" srcId="{2C63A3CA-57CD-4245-8D26-C72E7FD532AC}" destId="{2400A0CD-1B66-43F3-9523-FE0BF498911E}" srcOrd="5" destOrd="0" presId="urn:microsoft.com/office/officeart/2008/layout/VerticalAccentList"/>
    <dgm:cxn modelId="{05A1C83D-E239-466F-A491-A3735EE86BAF}" type="presParOf" srcId="{2C63A3CA-57CD-4245-8D26-C72E7FD532AC}" destId="{5E6A8E5F-107D-4805-B700-EACE65185FA4}" srcOrd="6" destOrd="0" presId="urn:microsoft.com/office/officeart/2008/layout/VerticalAccentList"/>
    <dgm:cxn modelId="{17BDDFC7-3466-477C-8404-324B3C7B39E5}" type="presParOf" srcId="{918474E8-A758-4AE3-A311-15CAA6808759}" destId="{E0FF42BD-53E5-4684-8988-2076BA629D15}" srcOrd="11" destOrd="0" presId="urn:microsoft.com/office/officeart/2008/layout/VerticalAccentList"/>
    <dgm:cxn modelId="{578FC133-9282-4C1C-BB2C-99E208949E99}" type="presParOf" srcId="{918474E8-A758-4AE3-A311-15CAA6808759}" destId="{03B58A5D-73F3-43B8-9D21-35E9EC3EA0B9}" srcOrd="12" destOrd="0" presId="urn:microsoft.com/office/officeart/2008/layout/VerticalAccentList"/>
    <dgm:cxn modelId="{10709635-5045-4F9E-A9B0-6F0F9E970088}" type="presParOf" srcId="{03B58A5D-73F3-43B8-9D21-35E9EC3EA0B9}" destId="{287AAF52-B5B1-46F9-A0DD-20F6D3FA9BE7}" srcOrd="0" destOrd="0" presId="urn:microsoft.com/office/officeart/2008/layout/VerticalAccentList"/>
    <dgm:cxn modelId="{26AA6B92-2CE2-49BE-8FD4-DEED251453A4}" type="presParOf" srcId="{918474E8-A758-4AE3-A311-15CAA6808759}" destId="{C98A548F-6464-450E-ABB3-20DA6C1F75FD}" srcOrd="13" destOrd="0" presId="urn:microsoft.com/office/officeart/2008/layout/VerticalAccentList"/>
    <dgm:cxn modelId="{34C307D7-FA3E-448B-921A-4443D099A9D7}" type="presParOf" srcId="{C98A548F-6464-450E-ABB3-20DA6C1F75FD}" destId="{73AE9F04-D691-40DA-8E64-DEB3F3256F8D}" srcOrd="0" destOrd="0" presId="urn:microsoft.com/office/officeart/2008/layout/VerticalAccentList"/>
    <dgm:cxn modelId="{C5EF6C33-8189-4CAE-915A-75D05FF8C3D4}" type="presParOf" srcId="{C98A548F-6464-450E-ABB3-20DA6C1F75FD}" destId="{8FCBA4CF-3E87-49D9-AF19-E1509B125ABA}" srcOrd="1" destOrd="0" presId="urn:microsoft.com/office/officeart/2008/layout/VerticalAccentList"/>
    <dgm:cxn modelId="{4F9A48FF-F27A-4A00-A1C2-00CC7D503FFE}" type="presParOf" srcId="{C98A548F-6464-450E-ABB3-20DA6C1F75FD}" destId="{94EB9CB4-1D27-4D8F-B568-6C87A690FF1D}" srcOrd="2" destOrd="0" presId="urn:microsoft.com/office/officeart/2008/layout/VerticalAccentList"/>
    <dgm:cxn modelId="{9A36B451-BBC2-41E4-B7B2-A8E64B423FB9}" type="presParOf" srcId="{C98A548F-6464-450E-ABB3-20DA6C1F75FD}" destId="{B74A4907-3319-432C-AAAC-4D41872F394B}" srcOrd="3" destOrd="0" presId="urn:microsoft.com/office/officeart/2008/layout/VerticalAccentList"/>
    <dgm:cxn modelId="{4111F2B4-687E-4AEB-A2C6-84149BC57ECF}" type="presParOf" srcId="{C98A548F-6464-450E-ABB3-20DA6C1F75FD}" destId="{BCCBB69A-7927-4699-AA8D-2BFA307176A2}" srcOrd="4" destOrd="0" presId="urn:microsoft.com/office/officeart/2008/layout/VerticalAccentList"/>
    <dgm:cxn modelId="{27FB403B-01F1-472A-86F8-6E6E5091458D}" type="presParOf" srcId="{C98A548F-6464-450E-ABB3-20DA6C1F75FD}" destId="{99BD504B-6F22-427A-8E47-7702C341EB3A}" srcOrd="5" destOrd="0" presId="urn:microsoft.com/office/officeart/2008/layout/VerticalAccentList"/>
    <dgm:cxn modelId="{A6BF1479-3A6C-4CDA-A377-478E98BE0151}" type="presParOf" srcId="{C98A548F-6464-450E-ABB3-20DA6C1F75FD}" destId="{9DF3D45B-3CE5-4873-8337-B7B047A386D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BA0A3-BF6E-4E20-8A01-39F176317777}">
      <dsp:nvSpPr>
        <dsp:cNvPr id="0" name=""/>
        <dsp:cNvSpPr/>
      </dsp:nvSpPr>
      <dsp:spPr>
        <a:xfrm>
          <a:off x="955800" y="1649"/>
          <a:ext cx="5975099" cy="54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nl-BE" sz="2300" kern="1200" dirty="0"/>
            <a:t>Opgeroepen een rechtvaardige te zijn?</a:t>
          </a:r>
        </a:p>
      </dsp:txBody>
      <dsp:txXfrm>
        <a:off x="955800" y="1649"/>
        <a:ext cx="5975099" cy="543190"/>
      </dsp:txXfrm>
    </dsp:sp>
    <dsp:sp modelId="{9321ABE0-F161-4209-8AF1-41A37E448905}">
      <dsp:nvSpPr>
        <dsp:cNvPr id="0" name=""/>
        <dsp:cNvSpPr/>
      </dsp:nvSpPr>
      <dsp:spPr>
        <a:xfrm>
          <a:off x="955800" y="544840"/>
          <a:ext cx="796679" cy="13277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5CD2C9-C920-4582-8AF8-DD207EC40F8C}">
      <dsp:nvSpPr>
        <dsp:cNvPr id="0" name=""/>
        <dsp:cNvSpPr/>
      </dsp:nvSpPr>
      <dsp:spPr>
        <a:xfrm>
          <a:off x="1798953" y="544840"/>
          <a:ext cx="796679" cy="132779"/>
        </a:xfrm>
        <a:prstGeom prst="parallelogram">
          <a:avLst>
            <a:gd name="adj" fmla="val 140840"/>
          </a:avLst>
        </a:prstGeom>
        <a:solidFill>
          <a:schemeClr val="accent2">
            <a:hueOff val="-42805"/>
            <a:satOff val="-2468"/>
            <a:lumOff val="254"/>
            <a:alphaOff val="0"/>
          </a:schemeClr>
        </a:solidFill>
        <a:ln w="12700" cap="flat" cmpd="sng" algn="ctr">
          <a:solidFill>
            <a:schemeClr val="accent2">
              <a:hueOff val="-42805"/>
              <a:satOff val="-2468"/>
              <a:lumOff val="2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BD1F2-5EC7-404F-A325-DD23A1165443}">
      <dsp:nvSpPr>
        <dsp:cNvPr id="0" name=""/>
        <dsp:cNvSpPr/>
      </dsp:nvSpPr>
      <dsp:spPr>
        <a:xfrm>
          <a:off x="2642106" y="544840"/>
          <a:ext cx="796679" cy="132779"/>
        </a:xfrm>
        <a:prstGeom prst="parallelogram">
          <a:avLst>
            <a:gd name="adj" fmla="val 140840"/>
          </a:avLst>
        </a:prstGeom>
        <a:solidFill>
          <a:schemeClr val="accent2">
            <a:hueOff val="-85610"/>
            <a:satOff val="-4937"/>
            <a:lumOff val="508"/>
            <a:alphaOff val="0"/>
          </a:schemeClr>
        </a:solidFill>
        <a:ln w="12700" cap="flat" cmpd="sng" algn="ctr">
          <a:solidFill>
            <a:schemeClr val="accent2">
              <a:hueOff val="-85610"/>
              <a:satOff val="-4937"/>
              <a:lumOff val="5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3184E9-F2BB-4E90-B819-3BEDCDD1416B}">
      <dsp:nvSpPr>
        <dsp:cNvPr id="0" name=""/>
        <dsp:cNvSpPr/>
      </dsp:nvSpPr>
      <dsp:spPr>
        <a:xfrm>
          <a:off x="3485259" y="544840"/>
          <a:ext cx="796679" cy="132779"/>
        </a:xfrm>
        <a:prstGeom prst="parallelogram">
          <a:avLst>
            <a:gd name="adj" fmla="val 140840"/>
          </a:avLst>
        </a:prstGeom>
        <a:solidFill>
          <a:schemeClr val="accent2">
            <a:hueOff val="-128414"/>
            <a:satOff val="-7405"/>
            <a:lumOff val="761"/>
            <a:alphaOff val="0"/>
          </a:schemeClr>
        </a:solidFill>
        <a:ln w="12700" cap="flat" cmpd="sng" algn="ctr">
          <a:solidFill>
            <a:schemeClr val="accent2">
              <a:hueOff val="-128414"/>
              <a:satOff val="-7405"/>
              <a:lumOff val="7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25261-0B76-4B62-846C-DC999F41C6B2}">
      <dsp:nvSpPr>
        <dsp:cNvPr id="0" name=""/>
        <dsp:cNvSpPr/>
      </dsp:nvSpPr>
      <dsp:spPr>
        <a:xfrm>
          <a:off x="4328411" y="544840"/>
          <a:ext cx="796679" cy="132779"/>
        </a:xfrm>
        <a:prstGeom prst="parallelogram">
          <a:avLst>
            <a:gd name="adj" fmla="val 140840"/>
          </a:avLst>
        </a:prstGeom>
        <a:solidFill>
          <a:schemeClr val="accent2">
            <a:hueOff val="-171219"/>
            <a:satOff val="-9874"/>
            <a:lumOff val="1015"/>
            <a:alphaOff val="0"/>
          </a:schemeClr>
        </a:solidFill>
        <a:ln w="12700" cap="flat" cmpd="sng" algn="ctr">
          <a:solidFill>
            <a:schemeClr val="accent2">
              <a:hueOff val="-171219"/>
              <a:satOff val="-9874"/>
              <a:lumOff val="10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758C7-ED27-4498-AB17-888ECA95A6AF}">
      <dsp:nvSpPr>
        <dsp:cNvPr id="0" name=""/>
        <dsp:cNvSpPr/>
      </dsp:nvSpPr>
      <dsp:spPr>
        <a:xfrm>
          <a:off x="5171564" y="544840"/>
          <a:ext cx="796679" cy="132779"/>
        </a:xfrm>
        <a:prstGeom prst="parallelogram">
          <a:avLst>
            <a:gd name="adj" fmla="val 140840"/>
          </a:avLst>
        </a:prstGeom>
        <a:solidFill>
          <a:schemeClr val="accent2">
            <a:hueOff val="-214024"/>
            <a:satOff val="-12342"/>
            <a:lumOff val="1269"/>
            <a:alphaOff val="0"/>
          </a:schemeClr>
        </a:solidFill>
        <a:ln w="12700" cap="flat" cmpd="sng" algn="ctr">
          <a:solidFill>
            <a:schemeClr val="accent2">
              <a:hueOff val="-214024"/>
              <a:satOff val="-12342"/>
              <a:lumOff val="1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1FF73-3AB6-4840-9712-6EB18E18B085}">
      <dsp:nvSpPr>
        <dsp:cNvPr id="0" name=""/>
        <dsp:cNvSpPr/>
      </dsp:nvSpPr>
      <dsp:spPr>
        <a:xfrm>
          <a:off x="6014717" y="544840"/>
          <a:ext cx="796679" cy="132779"/>
        </a:xfrm>
        <a:prstGeom prst="parallelogram">
          <a:avLst>
            <a:gd name="adj" fmla="val 140840"/>
          </a:avLst>
        </a:prstGeom>
        <a:solidFill>
          <a:schemeClr val="accent2">
            <a:hueOff val="-256829"/>
            <a:satOff val="-14811"/>
            <a:lumOff val="1523"/>
            <a:alphaOff val="0"/>
          </a:schemeClr>
        </a:solidFill>
        <a:ln w="12700" cap="flat" cmpd="sng" algn="ctr">
          <a:solidFill>
            <a:schemeClr val="accent2">
              <a:hueOff val="-256829"/>
              <a:satOff val="-14811"/>
              <a:lumOff val="15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3A525-5087-46F8-A4AD-4BCE66C40870}">
      <dsp:nvSpPr>
        <dsp:cNvPr id="0" name=""/>
        <dsp:cNvSpPr/>
      </dsp:nvSpPr>
      <dsp:spPr>
        <a:xfrm>
          <a:off x="955800" y="738691"/>
          <a:ext cx="5975099" cy="54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nl-BE" sz="2300" kern="1200" dirty="0"/>
            <a:t>Rechtvaardiging door je geloof?</a:t>
          </a:r>
        </a:p>
      </dsp:txBody>
      <dsp:txXfrm>
        <a:off x="955800" y="738691"/>
        <a:ext cx="5975099" cy="543190"/>
      </dsp:txXfrm>
    </dsp:sp>
    <dsp:sp modelId="{770D666B-0088-4B60-B083-575C45FD6CD7}">
      <dsp:nvSpPr>
        <dsp:cNvPr id="0" name=""/>
        <dsp:cNvSpPr/>
      </dsp:nvSpPr>
      <dsp:spPr>
        <a:xfrm>
          <a:off x="955800" y="1281882"/>
          <a:ext cx="796679" cy="132779"/>
        </a:xfrm>
        <a:prstGeom prst="parallelogram">
          <a:avLst>
            <a:gd name="adj" fmla="val 140840"/>
          </a:avLst>
        </a:prstGeom>
        <a:solidFill>
          <a:schemeClr val="accent2">
            <a:hueOff val="-299634"/>
            <a:satOff val="-17279"/>
            <a:lumOff val="1776"/>
            <a:alphaOff val="0"/>
          </a:schemeClr>
        </a:solidFill>
        <a:ln w="12700" cap="flat" cmpd="sng" algn="ctr">
          <a:solidFill>
            <a:schemeClr val="accent2">
              <a:hueOff val="-299634"/>
              <a:satOff val="-17279"/>
              <a:lumOff val="17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BCA23-0412-4302-B523-E5DEE6E1EDFA}">
      <dsp:nvSpPr>
        <dsp:cNvPr id="0" name=""/>
        <dsp:cNvSpPr/>
      </dsp:nvSpPr>
      <dsp:spPr>
        <a:xfrm>
          <a:off x="1798953" y="1281882"/>
          <a:ext cx="796679" cy="132779"/>
        </a:xfrm>
        <a:prstGeom prst="parallelogram">
          <a:avLst>
            <a:gd name="adj" fmla="val 140840"/>
          </a:avLst>
        </a:prstGeom>
        <a:solidFill>
          <a:schemeClr val="accent2">
            <a:hueOff val="-342438"/>
            <a:satOff val="-19748"/>
            <a:lumOff val="2030"/>
            <a:alphaOff val="0"/>
          </a:schemeClr>
        </a:solidFill>
        <a:ln w="12700" cap="flat" cmpd="sng" algn="ctr">
          <a:solidFill>
            <a:schemeClr val="accent2">
              <a:hueOff val="-342438"/>
              <a:satOff val="-19748"/>
              <a:lumOff val="20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465D1-3E80-47DF-82F9-B6A8B2F75FCB}">
      <dsp:nvSpPr>
        <dsp:cNvPr id="0" name=""/>
        <dsp:cNvSpPr/>
      </dsp:nvSpPr>
      <dsp:spPr>
        <a:xfrm>
          <a:off x="2642106" y="1281882"/>
          <a:ext cx="796679" cy="132779"/>
        </a:xfrm>
        <a:prstGeom prst="parallelogram">
          <a:avLst>
            <a:gd name="adj" fmla="val 140840"/>
          </a:avLst>
        </a:prstGeom>
        <a:solidFill>
          <a:schemeClr val="accent2">
            <a:hueOff val="-385243"/>
            <a:satOff val="-22216"/>
            <a:lumOff val="2284"/>
            <a:alphaOff val="0"/>
          </a:schemeClr>
        </a:solidFill>
        <a:ln w="12700" cap="flat" cmpd="sng" algn="ctr">
          <a:solidFill>
            <a:schemeClr val="accent2">
              <a:hueOff val="-385243"/>
              <a:satOff val="-22216"/>
              <a:lumOff val="22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FB577-093F-4FDC-9226-9A49AB205724}">
      <dsp:nvSpPr>
        <dsp:cNvPr id="0" name=""/>
        <dsp:cNvSpPr/>
      </dsp:nvSpPr>
      <dsp:spPr>
        <a:xfrm>
          <a:off x="3485259" y="1281882"/>
          <a:ext cx="796679" cy="132779"/>
        </a:xfrm>
        <a:prstGeom prst="parallelogram">
          <a:avLst>
            <a:gd name="adj" fmla="val 140840"/>
          </a:avLst>
        </a:prstGeom>
        <a:solidFill>
          <a:schemeClr val="accent2">
            <a:hueOff val="-428048"/>
            <a:satOff val="-24685"/>
            <a:lumOff val="2538"/>
            <a:alphaOff val="0"/>
          </a:schemeClr>
        </a:solidFill>
        <a:ln w="12700" cap="flat" cmpd="sng" algn="ctr">
          <a:solidFill>
            <a:schemeClr val="accent2">
              <a:hueOff val="-428048"/>
              <a:satOff val="-24685"/>
              <a:lumOff val="25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97B72-3A52-4B76-B38E-FDEB62474BE1}">
      <dsp:nvSpPr>
        <dsp:cNvPr id="0" name=""/>
        <dsp:cNvSpPr/>
      </dsp:nvSpPr>
      <dsp:spPr>
        <a:xfrm>
          <a:off x="4328411" y="1281882"/>
          <a:ext cx="796679" cy="132779"/>
        </a:xfrm>
        <a:prstGeom prst="parallelogram">
          <a:avLst>
            <a:gd name="adj" fmla="val 140840"/>
          </a:avLst>
        </a:prstGeom>
        <a:solidFill>
          <a:schemeClr val="accent2">
            <a:hueOff val="-470853"/>
            <a:satOff val="-27153"/>
            <a:lumOff val="2791"/>
            <a:alphaOff val="0"/>
          </a:schemeClr>
        </a:solidFill>
        <a:ln w="12700" cap="flat" cmpd="sng" algn="ctr">
          <a:solidFill>
            <a:schemeClr val="accent2">
              <a:hueOff val="-470853"/>
              <a:satOff val="-27153"/>
              <a:lumOff val="27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061A27-17B7-4C11-BDD1-C7894FF76BB9}">
      <dsp:nvSpPr>
        <dsp:cNvPr id="0" name=""/>
        <dsp:cNvSpPr/>
      </dsp:nvSpPr>
      <dsp:spPr>
        <a:xfrm>
          <a:off x="5171564" y="1281882"/>
          <a:ext cx="796679" cy="132779"/>
        </a:xfrm>
        <a:prstGeom prst="parallelogram">
          <a:avLst>
            <a:gd name="adj" fmla="val 140840"/>
          </a:avLst>
        </a:prstGeom>
        <a:solidFill>
          <a:schemeClr val="accent2">
            <a:hueOff val="-513658"/>
            <a:satOff val="-29622"/>
            <a:lumOff val="3045"/>
            <a:alphaOff val="0"/>
          </a:schemeClr>
        </a:solidFill>
        <a:ln w="12700" cap="flat" cmpd="sng" algn="ctr">
          <a:solidFill>
            <a:schemeClr val="accent2">
              <a:hueOff val="-513658"/>
              <a:satOff val="-29622"/>
              <a:lumOff val="30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CD8B1-7E99-4CD2-9374-3EB1F74AFFE5}">
      <dsp:nvSpPr>
        <dsp:cNvPr id="0" name=""/>
        <dsp:cNvSpPr/>
      </dsp:nvSpPr>
      <dsp:spPr>
        <a:xfrm>
          <a:off x="6014717" y="1281882"/>
          <a:ext cx="796679" cy="132779"/>
        </a:xfrm>
        <a:prstGeom prst="parallelogram">
          <a:avLst>
            <a:gd name="adj" fmla="val 140840"/>
          </a:avLst>
        </a:prstGeom>
        <a:solidFill>
          <a:schemeClr val="accent2">
            <a:hueOff val="-556462"/>
            <a:satOff val="-32090"/>
            <a:lumOff val="3299"/>
            <a:alphaOff val="0"/>
          </a:schemeClr>
        </a:solidFill>
        <a:ln w="12700" cap="flat" cmpd="sng" algn="ctr">
          <a:solidFill>
            <a:schemeClr val="accent2">
              <a:hueOff val="-556462"/>
              <a:satOff val="-32090"/>
              <a:lumOff val="32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1438B-4B6A-41D2-8959-54A2451F5DC4}">
      <dsp:nvSpPr>
        <dsp:cNvPr id="0" name=""/>
        <dsp:cNvSpPr/>
      </dsp:nvSpPr>
      <dsp:spPr>
        <a:xfrm>
          <a:off x="955800" y="1475733"/>
          <a:ext cx="5975099" cy="54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nl-BE" sz="2300" kern="1200" dirty="0"/>
            <a:t>Erken dat je een zondaar bent?</a:t>
          </a:r>
        </a:p>
      </dsp:txBody>
      <dsp:txXfrm>
        <a:off x="955800" y="1475733"/>
        <a:ext cx="5975099" cy="543190"/>
      </dsp:txXfrm>
    </dsp:sp>
    <dsp:sp modelId="{61F72A01-51E1-40A7-B623-9A2B2037230B}">
      <dsp:nvSpPr>
        <dsp:cNvPr id="0" name=""/>
        <dsp:cNvSpPr/>
      </dsp:nvSpPr>
      <dsp:spPr>
        <a:xfrm>
          <a:off x="955800" y="2018924"/>
          <a:ext cx="796679" cy="132779"/>
        </a:xfrm>
        <a:prstGeom prst="parallelogram">
          <a:avLst>
            <a:gd name="adj" fmla="val 140840"/>
          </a:avLst>
        </a:prstGeom>
        <a:solidFill>
          <a:schemeClr val="accent2">
            <a:hueOff val="-599267"/>
            <a:satOff val="-34559"/>
            <a:lumOff val="3553"/>
            <a:alphaOff val="0"/>
          </a:schemeClr>
        </a:solidFill>
        <a:ln w="12700" cap="flat" cmpd="sng" algn="ctr">
          <a:solidFill>
            <a:schemeClr val="accent2">
              <a:hueOff val="-599267"/>
              <a:satOff val="-34559"/>
              <a:lumOff val="35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9B87C-DE9B-48EB-84A0-944D757243D5}">
      <dsp:nvSpPr>
        <dsp:cNvPr id="0" name=""/>
        <dsp:cNvSpPr/>
      </dsp:nvSpPr>
      <dsp:spPr>
        <a:xfrm>
          <a:off x="1798953" y="2018924"/>
          <a:ext cx="796679" cy="132779"/>
        </a:xfrm>
        <a:prstGeom prst="parallelogram">
          <a:avLst>
            <a:gd name="adj" fmla="val 140840"/>
          </a:avLst>
        </a:prstGeom>
        <a:solidFill>
          <a:schemeClr val="accent2">
            <a:hueOff val="-642072"/>
            <a:satOff val="-37027"/>
            <a:lumOff val="3806"/>
            <a:alphaOff val="0"/>
          </a:schemeClr>
        </a:solidFill>
        <a:ln w="12700" cap="flat" cmpd="sng" algn="ctr">
          <a:solidFill>
            <a:schemeClr val="accent2">
              <a:hueOff val="-642072"/>
              <a:satOff val="-37027"/>
              <a:lumOff val="38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3D64D6-5981-4231-9E89-D80E9B6401B9}">
      <dsp:nvSpPr>
        <dsp:cNvPr id="0" name=""/>
        <dsp:cNvSpPr/>
      </dsp:nvSpPr>
      <dsp:spPr>
        <a:xfrm>
          <a:off x="2642106" y="2018924"/>
          <a:ext cx="796679" cy="132779"/>
        </a:xfrm>
        <a:prstGeom prst="parallelogram">
          <a:avLst>
            <a:gd name="adj" fmla="val 140840"/>
          </a:avLst>
        </a:prstGeom>
        <a:solidFill>
          <a:schemeClr val="accent2">
            <a:hueOff val="-684877"/>
            <a:satOff val="-39496"/>
            <a:lumOff val="4060"/>
            <a:alphaOff val="0"/>
          </a:schemeClr>
        </a:solidFill>
        <a:ln w="12700" cap="flat" cmpd="sng" algn="ctr">
          <a:solidFill>
            <a:schemeClr val="accent2">
              <a:hueOff val="-684877"/>
              <a:satOff val="-39496"/>
              <a:lumOff val="40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16609-14DB-419D-9D49-88B3DBEF7774}">
      <dsp:nvSpPr>
        <dsp:cNvPr id="0" name=""/>
        <dsp:cNvSpPr/>
      </dsp:nvSpPr>
      <dsp:spPr>
        <a:xfrm>
          <a:off x="3485259" y="2018924"/>
          <a:ext cx="796679" cy="132779"/>
        </a:xfrm>
        <a:prstGeom prst="parallelogram">
          <a:avLst>
            <a:gd name="adj" fmla="val 14084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BF2CE7-9285-4BAB-B2AD-24B4DAB95583}">
      <dsp:nvSpPr>
        <dsp:cNvPr id="0" name=""/>
        <dsp:cNvSpPr/>
      </dsp:nvSpPr>
      <dsp:spPr>
        <a:xfrm>
          <a:off x="4328411" y="2018924"/>
          <a:ext cx="796679" cy="132779"/>
        </a:xfrm>
        <a:prstGeom prst="parallelogram">
          <a:avLst>
            <a:gd name="adj" fmla="val 140840"/>
          </a:avLst>
        </a:prstGeom>
        <a:solidFill>
          <a:schemeClr val="accent2">
            <a:hueOff val="-770486"/>
            <a:satOff val="-44432"/>
            <a:lumOff val="4568"/>
            <a:alphaOff val="0"/>
          </a:schemeClr>
        </a:solidFill>
        <a:ln w="12700" cap="flat" cmpd="sng" algn="ctr">
          <a:solidFill>
            <a:schemeClr val="accent2">
              <a:hueOff val="-770486"/>
              <a:satOff val="-44432"/>
              <a:lumOff val="4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EE3D2-68F6-4093-9887-D113B585286C}">
      <dsp:nvSpPr>
        <dsp:cNvPr id="0" name=""/>
        <dsp:cNvSpPr/>
      </dsp:nvSpPr>
      <dsp:spPr>
        <a:xfrm>
          <a:off x="5171564" y="2018924"/>
          <a:ext cx="796679" cy="132779"/>
        </a:xfrm>
        <a:prstGeom prst="parallelogram">
          <a:avLst>
            <a:gd name="adj" fmla="val 140840"/>
          </a:avLst>
        </a:prstGeom>
        <a:solidFill>
          <a:schemeClr val="accent2">
            <a:hueOff val="-813291"/>
            <a:satOff val="-46901"/>
            <a:lumOff val="4822"/>
            <a:alphaOff val="0"/>
          </a:schemeClr>
        </a:solidFill>
        <a:ln w="12700" cap="flat" cmpd="sng" algn="ctr">
          <a:solidFill>
            <a:schemeClr val="accent2">
              <a:hueOff val="-813291"/>
              <a:satOff val="-46901"/>
              <a:lumOff val="48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4C49D-8F4A-4A7A-8329-91DC84B7E6C8}">
      <dsp:nvSpPr>
        <dsp:cNvPr id="0" name=""/>
        <dsp:cNvSpPr/>
      </dsp:nvSpPr>
      <dsp:spPr>
        <a:xfrm>
          <a:off x="6014717" y="2018924"/>
          <a:ext cx="796679" cy="132779"/>
        </a:xfrm>
        <a:prstGeom prst="parallelogram">
          <a:avLst>
            <a:gd name="adj" fmla="val 140840"/>
          </a:avLst>
        </a:prstGeom>
        <a:solidFill>
          <a:schemeClr val="accent2">
            <a:hueOff val="-856096"/>
            <a:satOff val="-49369"/>
            <a:lumOff val="5075"/>
            <a:alphaOff val="0"/>
          </a:schemeClr>
        </a:solidFill>
        <a:ln w="12700" cap="flat" cmpd="sng" algn="ctr">
          <a:solidFill>
            <a:schemeClr val="accent2">
              <a:hueOff val="-856096"/>
              <a:satOff val="-49369"/>
              <a:lumOff val="50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802A4-5129-4718-9CA3-FCAF12CBE6E0}">
      <dsp:nvSpPr>
        <dsp:cNvPr id="0" name=""/>
        <dsp:cNvSpPr/>
      </dsp:nvSpPr>
      <dsp:spPr>
        <a:xfrm>
          <a:off x="955800" y="2212775"/>
          <a:ext cx="5975099" cy="54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nl-BE" sz="2300" kern="1200" dirty="0"/>
            <a:t>Rechtvaardiging door je leven?</a:t>
          </a:r>
        </a:p>
      </dsp:txBody>
      <dsp:txXfrm>
        <a:off x="955800" y="2212775"/>
        <a:ext cx="5975099" cy="543190"/>
      </dsp:txXfrm>
    </dsp:sp>
    <dsp:sp modelId="{BE2D98DA-266D-46CF-927C-AE370D7F1E6A}">
      <dsp:nvSpPr>
        <dsp:cNvPr id="0" name=""/>
        <dsp:cNvSpPr/>
      </dsp:nvSpPr>
      <dsp:spPr>
        <a:xfrm>
          <a:off x="955800" y="2755966"/>
          <a:ext cx="796679" cy="132779"/>
        </a:xfrm>
        <a:prstGeom prst="parallelogram">
          <a:avLst>
            <a:gd name="adj" fmla="val 140840"/>
          </a:avLst>
        </a:prstGeom>
        <a:solidFill>
          <a:schemeClr val="accent2">
            <a:hueOff val="-898901"/>
            <a:satOff val="-51838"/>
            <a:lumOff val="5329"/>
            <a:alphaOff val="0"/>
          </a:schemeClr>
        </a:solidFill>
        <a:ln w="12700" cap="flat" cmpd="sng" algn="ctr">
          <a:solidFill>
            <a:schemeClr val="accent2">
              <a:hueOff val="-898901"/>
              <a:satOff val="-51838"/>
              <a:lumOff val="53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48EEA-CC9A-43A0-975A-AB4C55024758}">
      <dsp:nvSpPr>
        <dsp:cNvPr id="0" name=""/>
        <dsp:cNvSpPr/>
      </dsp:nvSpPr>
      <dsp:spPr>
        <a:xfrm>
          <a:off x="1798953" y="2755966"/>
          <a:ext cx="796679" cy="132779"/>
        </a:xfrm>
        <a:prstGeom prst="parallelogram">
          <a:avLst>
            <a:gd name="adj" fmla="val 140840"/>
          </a:avLst>
        </a:prstGeom>
        <a:solidFill>
          <a:schemeClr val="accent2">
            <a:hueOff val="-941706"/>
            <a:satOff val="-54306"/>
            <a:lumOff val="5583"/>
            <a:alphaOff val="0"/>
          </a:schemeClr>
        </a:solidFill>
        <a:ln w="12700" cap="flat" cmpd="sng" algn="ctr">
          <a:solidFill>
            <a:schemeClr val="accent2">
              <a:hueOff val="-941706"/>
              <a:satOff val="-54306"/>
              <a:lumOff val="55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3126F0-1686-451A-BE5C-AE54EB06BB0B}">
      <dsp:nvSpPr>
        <dsp:cNvPr id="0" name=""/>
        <dsp:cNvSpPr/>
      </dsp:nvSpPr>
      <dsp:spPr>
        <a:xfrm>
          <a:off x="2642106" y="2755966"/>
          <a:ext cx="796679" cy="132779"/>
        </a:xfrm>
        <a:prstGeom prst="parallelogram">
          <a:avLst>
            <a:gd name="adj" fmla="val 140840"/>
          </a:avLst>
        </a:prstGeom>
        <a:solidFill>
          <a:schemeClr val="accent2">
            <a:hueOff val="-984510"/>
            <a:satOff val="-56775"/>
            <a:lumOff val="5837"/>
            <a:alphaOff val="0"/>
          </a:schemeClr>
        </a:solidFill>
        <a:ln w="12700" cap="flat" cmpd="sng" algn="ctr">
          <a:solidFill>
            <a:schemeClr val="accent2">
              <a:hueOff val="-984510"/>
              <a:satOff val="-56775"/>
              <a:lumOff val="58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B701E-5242-44F0-A8DC-45A433265809}">
      <dsp:nvSpPr>
        <dsp:cNvPr id="0" name=""/>
        <dsp:cNvSpPr/>
      </dsp:nvSpPr>
      <dsp:spPr>
        <a:xfrm>
          <a:off x="3485259" y="2755966"/>
          <a:ext cx="796679" cy="132779"/>
        </a:xfrm>
        <a:prstGeom prst="parallelogram">
          <a:avLst>
            <a:gd name="adj" fmla="val 140840"/>
          </a:avLst>
        </a:prstGeom>
        <a:solidFill>
          <a:schemeClr val="accent2">
            <a:hueOff val="-1027315"/>
            <a:satOff val="-59243"/>
            <a:lumOff val="6090"/>
            <a:alphaOff val="0"/>
          </a:schemeClr>
        </a:solidFill>
        <a:ln w="12700" cap="flat" cmpd="sng" algn="ctr">
          <a:solidFill>
            <a:schemeClr val="accent2">
              <a:hueOff val="-1027315"/>
              <a:satOff val="-59243"/>
              <a:lumOff val="60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4A9B5-3BEE-42EA-B3BE-8D1EBA05C999}">
      <dsp:nvSpPr>
        <dsp:cNvPr id="0" name=""/>
        <dsp:cNvSpPr/>
      </dsp:nvSpPr>
      <dsp:spPr>
        <a:xfrm>
          <a:off x="4328411" y="2755966"/>
          <a:ext cx="796679" cy="132779"/>
        </a:xfrm>
        <a:prstGeom prst="parallelogram">
          <a:avLst>
            <a:gd name="adj" fmla="val 140840"/>
          </a:avLst>
        </a:prstGeom>
        <a:solidFill>
          <a:schemeClr val="accent2">
            <a:hueOff val="-1070120"/>
            <a:satOff val="-61712"/>
            <a:lumOff val="6344"/>
            <a:alphaOff val="0"/>
          </a:schemeClr>
        </a:solidFill>
        <a:ln w="12700" cap="flat" cmpd="sng" algn="ctr">
          <a:solidFill>
            <a:schemeClr val="accent2">
              <a:hueOff val="-1070120"/>
              <a:satOff val="-61712"/>
              <a:lumOff val="63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0A0CD-1B66-43F3-9523-FE0BF498911E}">
      <dsp:nvSpPr>
        <dsp:cNvPr id="0" name=""/>
        <dsp:cNvSpPr/>
      </dsp:nvSpPr>
      <dsp:spPr>
        <a:xfrm>
          <a:off x="5171564" y="2755966"/>
          <a:ext cx="796679" cy="132779"/>
        </a:xfrm>
        <a:prstGeom prst="parallelogram">
          <a:avLst>
            <a:gd name="adj" fmla="val 140840"/>
          </a:avLst>
        </a:prstGeom>
        <a:solidFill>
          <a:schemeClr val="accent2">
            <a:hueOff val="-1112925"/>
            <a:satOff val="-64180"/>
            <a:lumOff val="6598"/>
            <a:alphaOff val="0"/>
          </a:schemeClr>
        </a:solidFill>
        <a:ln w="12700" cap="flat" cmpd="sng" algn="ctr">
          <a:solidFill>
            <a:schemeClr val="accent2">
              <a:hueOff val="-1112925"/>
              <a:satOff val="-64180"/>
              <a:lumOff val="65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A8E5F-107D-4805-B700-EACE65185FA4}">
      <dsp:nvSpPr>
        <dsp:cNvPr id="0" name=""/>
        <dsp:cNvSpPr/>
      </dsp:nvSpPr>
      <dsp:spPr>
        <a:xfrm>
          <a:off x="6014717" y="2755966"/>
          <a:ext cx="796679" cy="132779"/>
        </a:xfrm>
        <a:prstGeom prst="parallelogram">
          <a:avLst>
            <a:gd name="adj" fmla="val 140840"/>
          </a:avLst>
        </a:prstGeom>
        <a:solidFill>
          <a:schemeClr val="accent2">
            <a:hueOff val="-1155729"/>
            <a:satOff val="-66649"/>
            <a:lumOff val="6852"/>
            <a:alphaOff val="0"/>
          </a:schemeClr>
        </a:solidFill>
        <a:ln w="12700" cap="flat" cmpd="sng" algn="ctr">
          <a:solidFill>
            <a:schemeClr val="accent2">
              <a:hueOff val="-1155729"/>
              <a:satOff val="-66649"/>
              <a:lumOff val="68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AAF52-B5B1-46F9-A0DD-20F6D3FA9BE7}">
      <dsp:nvSpPr>
        <dsp:cNvPr id="0" name=""/>
        <dsp:cNvSpPr/>
      </dsp:nvSpPr>
      <dsp:spPr>
        <a:xfrm>
          <a:off x="955800" y="2949817"/>
          <a:ext cx="5975099" cy="54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nl-BE" sz="2300" kern="1200" dirty="0"/>
            <a:t>Meer rechtvaardig door langer leven met God?</a:t>
          </a:r>
        </a:p>
      </dsp:txBody>
      <dsp:txXfrm>
        <a:off x="955800" y="2949817"/>
        <a:ext cx="5975099" cy="543190"/>
      </dsp:txXfrm>
    </dsp:sp>
    <dsp:sp modelId="{73AE9F04-D691-40DA-8E64-DEB3F3256F8D}">
      <dsp:nvSpPr>
        <dsp:cNvPr id="0" name=""/>
        <dsp:cNvSpPr/>
      </dsp:nvSpPr>
      <dsp:spPr>
        <a:xfrm>
          <a:off x="955800" y="3493008"/>
          <a:ext cx="796679" cy="132779"/>
        </a:xfrm>
        <a:prstGeom prst="parallelogram">
          <a:avLst>
            <a:gd name="adj" fmla="val 140840"/>
          </a:avLst>
        </a:prstGeom>
        <a:solidFill>
          <a:schemeClr val="accent2">
            <a:hueOff val="-1198534"/>
            <a:satOff val="-69117"/>
            <a:lumOff val="7105"/>
            <a:alphaOff val="0"/>
          </a:schemeClr>
        </a:solidFill>
        <a:ln w="12700" cap="flat" cmpd="sng" algn="ctr">
          <a:solidFill>
            <a:schemeClr val="accent2">
              <a:hueOff val="-1198534"/>
              <a:satOff val="-69117"/>
              <a:lumOff val="71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CBA4CF-3E87-49D9-AF19-E1509B125ABA}">
      <dsp:nvSpPr>
        <dsp:cNvPr id="0" name=""/>
        <dsp:cNvSpPr/>
      </dsp:nvSpPr>
      <dsp:spPr>
        <a:xfrm>
          <a:off x="1798953" y="3493008"/>
          <a:ext cx="796679" cy="132779"/>
        </a:xfrm>
        <a:prstGeom prst="parallelogram">
          <a:avLst>
            <a:gd name="adj" fmla="val 140840"/>
          </a:avLst>
        </a:prstGeom>
        <a:solidFill>
          <a:schemeClr val="accent2">
            <a:hueOff val="-1241339"/>
            <a:satOff val="-71586"/>
            <a:lumOff val="7359"/>
            <a:alphaOff val="0"/>
          </a:schemeClr>
        </a:solidFill>
        <a:ln w="12700" cap="flat" cmpd="sng" algn="ctr">
          <a:solidFill>
            <a:schemeClr val="accent2">
              <a:hueOff val="-1241339"/>
              <a:satOff val="-71586"/>
              <a:lumOff val="73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B9CB4-1D27-4D8F-B568-6C87A690FF1D}">
      <dsp:nvSpPr>
        <dsp:cNvPr id="0" name=""/>
        <dsp:cNvSpPr/>
      </dsp:nvSpPr>
      <dsp:spPr>
        <a:xfrm>
          <a:off x="2642106" y="3493008"/>
          <a:ext cx="796679" cy="132779"/>
        </a:xfrm>
        <a:prstGeom prst="parallelogram">
          <a:avLst>
            <a:gd name="adj" fmla="val 140840"/>
          </a:avLst>
        </a:prstGeom>
        <a:solidFill>
          <a:schemeClr val="accent2">
            <a:hueOff val="-1284144"/>
            <a:satOff val="-74054"/>
            <a:lumOff val="7613"/>
            <a:alphaOff val="0"/>
          </a:schemeClr>
        </a:solidFill>
        <a:ln w="12700" cap="flat" cmpd="sng" algn="ctr">
          <a:solidFill>
            <a:schemeClr val="accent2">
              <a:hueOff val="-1284144"/>
              <a:satOff val="-74054"/>
              <a:lumOff val="76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A4907-3319-432C-AAAC-4D41872F394B}">
      <dsp:nvSpPr>
        <dsp:cNvPr id="0" name=""/>
        <dsp:cNvSpPr/>
      </dsp:nvSpPr>
      <dsp:spPr>
        <a:xfrm>
          <a:off x="3485259" y="3493008"/>
          <a:ext cx="796679" cy="132779"/>
        </a:xfrm>
        <a:prstGeom prst="parallelogram">
          <a:avLst>
            <a:gd name="adj" fmla="val 140840"/>
          </a:avLst>
        </a:prstGeom>
        <a:solidFill>
          <a:schemeClr val="accent2">
            <a:hueOff val="-1326949"/>
            <a:satOff val="-76523"/>
            <a:lumOff val="7867"/>
            <a:alphaOff val="0"/>
          </a:schemeClr>
        </a:solidFill>
        <a:ln w="12700" cap="flat" cmpd="sng" algn="ctr">
          <a:solidFill>
            <a:schemeClr val="accent2">
              <a:hueOff val="-1326949"/>
              <a:satOff val="-76523"/>
              <a:lumOff val="78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BB69A-7927-4699-AA8D-2BFA307176A2}">
      <dsp:nvSpPr>
        <dsp:cNvPr id="0" name=""/>
        <dsp:cNvSpPr/>
      </dsp:nvSpPr>
      <dsp:spPr>
        <a:xfrm>
          <a:off x="4328411" y="3493008"/>
          <a:ext cx="796679" cy="132779"/>
        </a:xfrm>
        <a:prstGeom prst="parallelogram">
          <a:avLst>
            <a:gd name="adj" fmla="val 140840"/>
          </a:avLst>
        </a:prstGeom>
        <a:solidFill>
          <a:schemeClr val="accent2">
            <a:hueOff val="-1369753"/>
            <a:satOff val="-78991"/>
            <a:lumOff val="8120"/>
            <a:alphaOff val="0"/>
          </a:schemeClr>
        </a:solidFill>
        <a:ln w="12700" cap="flat" cmpd="sng" algn="ctr">
          <a:solidFill>
            <a:schemeClr val="accent2">
              <a:hueOff val="-1369753"/>
              <a:satOff val="-78991"/>
              <a:lumOff val="81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D504B-6F22-427A-8E47-7702C341EB3A}">
      <dsp:nvSpPr>
        <dsp:cNvPr id="0" name=""/>
        <dsp:cNvSpPr/>
      </dsp:nvSpPr>
      <dsp:spPr>
        <a:xfrm>
          <a:off x="5171564" y="3493008"/>
          <a:ext cx="796679" cy="132779"/>
        </a:xfrm>
        <a:prstGeom prst="parallelogram">
          <a:avLst>
            <a:gd name="adj" fmla="val 140840"/>
          </a:avLst>
        </a:prstGeom>
        <a:solidFill>
          <a:schemeClr val="accent2">
            <a:hueOff val="-1412558"/>
            <a:satOff val="-81460"/>
            <a:lumOff val="8374"/>
            <a:alphaOff val="0"/>
          </a:schemeClr>
        </a:solidFill>
        <a:ln w="12700" cap="flat" cmpd="sng" algn="ctr">
          <a:solidFill>
            <a:schemeClr val="accent2">
              <a:hueOff val="-1412558"/>
              <a:satOff val="-81460"/>
              <a:lumOff val="83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3D45B-3CE5-4873-8337-B7B047A386D4}">
      <dsp:nvSpPr>
        <dsp:cNvPr id="0" name=""/>
        <dsp:cNvSpPr/>
      </dsp:nvSpPr>
      <dsp:spPr>
        <a:xfrm>
          <a:off x="6014717" y="3493008"/>
          <a:ext cx="796679" cy="132779"/>
        </a:xfrm>
        <a:prstGeom prst="parallelogram">
          <a:avLst>
            <a:gd name="adj" fmla="val 14084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13/10/2025</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13476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88291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53371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51713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12652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72406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2087563"/>
            <a:ext cx="3868340"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0" y="2087563"/>
            <a:ext cx="3887391"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13/10/2025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42426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13/10/2025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45291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13/10/2025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51635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422510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51513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56A9CE0-2A50-46AE-BAC7-239E11F0A585}" type="datetimeFigureOut">
              <a:rPr lang="nl-BE" smtClean="0"/>
              <a:t>13/10/2025</a:t>
            </a:fld>
            <a:endParaRPr lang="nl-BE"/>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6397547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775595" y="607220"/>
            <a:ext cx="3738610" cy="2630900"/>
          </a:xfrm>
          <a:noFill/>
        </p:spPr>
        <p:txBody>
          <a:bodyPr>
            <a:normAutofit/>
          </a:bodyPr>
          <a:lstStyle/>
          <a:p>
            <a:pPr algn="l"/>
            <a:r>
              <a:rPr lang="nl-BE" sz="4100" dirty="0"/>
              <a:t>Rechtvaardiging</a:t>
            </a:r>
          </a:p>
        </p:txBody>
      </p:sp>
      <p:sp>
        <p:nvSpPr>
          <p:cNvPr id="3" name="Ondertitel 2"/>
          <p:cNvSpPr>
            <a:spLocks noGrp="1"/>
          </p:cNvSpPr>
          <p:nvPr>
            <p:ph type="subTitle" idx="1"/>
          </p:nvPr>
        </p:nvSpPr>
        <p:spPr>
          <a:xfrm>
            <a:off x="4775595" y="3393370"/>
            <a:ext cx="3738610" cy="1714408"/>
          </a:xfrm>
          <a:noFill/>
        </p:spPr>
        <p:txBody>
          <a:bodyPr>
            <a:normAutofit/>
          </a:bodyPr>
          <a:lstStyle/>
          <a:p>
            <a:pPr algn="l"/>
            <a:r>
              <a:rPr lang="nl-BE" dirty="0"/>
              <a:t>dr. Raymond R. Hausoul</a:t>
            </a:r>
          </a:p>
        </p:txBody>
      </p:sp>
      <p:pic>
        <p:nvPicPr>
          <p:cNvPr id="4" name="Picture 2" descr="Afbeelding met overdekt, persoon, zwart-wit&#10;&#10;Door AI gegenereerde inhoud is mogelijk onjuist."/>
          <p:cNvPicPr>
            <a:picLocks noChangeAspect="1" noChangeArrowheads="1"/>
          </p:cNvPicPr>
          <p:nvPr/>
        </p:nvPicPr>
        <p:blipFill rotWithShape="1">
          <a:blip r:embed="rId2">
            <a:extLst>
              <a:ext uri="{28A0092B-C50C-407E-A947-70E740481C1C}">
                <a14:useLocalDpi xmlns:a14="http://schemas.microsoft.com/office/drawing/2010/main" val="0"/>
              </a:ext>
            </a:extLst>
          </a:blip>
          <a:srcRect l="35488" r="9344" b="2"/>
          <a:stretch>
            <a:fillRect/>
          </a:stretch>
        </p:blipFill>
        <p:spPr bwMode="auto">
          <a:xfrm>
            <a:off x="20" y="10"/>
            <a:ext cx="4504114" cy="5714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625252"/>
            <a:ext cx="3496413" cy="494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13" t="3750" r="18710" b="33195"/>
          <a:stretch/>
        </p:blipFill>
        <p:spPr bwMode="auto">
          <a:xfrm>
            <a:off x="388698" y="625252"/>
            <a:ext cx="1231379" cy="1529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7" r="8168" b="31256"/>
          <a:stretch/>
        </p:blipFill>
        <p:spPr bwMode="auto">
          <a:xfrm>
            <a:off x="2080408" y="563315"/>
            <a:ext cx="1299701" cy="161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623" r="17047" b="38554"/>
          <a:stretch/>
        </p:blipFill>
        <p:spPr bwMode="auto">
          <a:xfrm>
            <a:off x="409761" y="3227288"/>
            <a:ext cx="1189254"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301" t="3973" r="21246" b="34342"/>
          <a:stretch/>
        </p:blipFill>
        <p:spPr bwMode="auto">
          <a:xfrm>
            <a:off x="3840947" y="673711"/>
            <a:ext cx="1206351" cy="150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s://upload.wikimedia.org/wikipedia/commons/thumb/4/44/Jean_Calvin.png/260px-Jean_Calv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7415" y="3227288"/>
            <a:ext cx="1225688" cy="144725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alc-noticias.net/en/wp-content/uploads/sites/3/2019/01/Ulrich_Zwingl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4424" y="3227289"/>
            <a:ext cx="1339394" cy="147165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181831" y="2210348"/>
            <a:ext cx="1645111"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Keizer Karel</a:t>
            </a:r>
            <a:br>
              <a:rPr lang="nl-BE" sz="1400" dirty="0">
                <a:latin typeface="Calibri" panose="020F0502020204030204" pitchFamily="34" charset="0"/>
                <a:cs typeface="Calibri" panose="020F0502020204030204" pitchFamily="34" charset="0"/>
              </a:rPr>
            </a:br>
            <a:r>
              <a:rPr lang="nl-BE" sz="1400" dirty="0">
                <a:latin typeface="Calibri" panose="020F0502020204030204" pitchFamily="34" charset="0"/>
                <a:cs typeface="Calibri" panose="020F0502020204030204" pitchFamily="34" charset="0"/>
              </a:rPr>
              <a:t>(1500–1558)</a:t>
            </a:r>
          </a:p>
        </p:txBody>
      </p:sp>
      <p:sp>
        <p:nvSpPr>
          <p:cNvPr id="19" name="Tekstvak 18"/>
          <p:cNvSpPr txBox="1"/>
          <p:nvPr/>
        </p:nvSpPr>
        <p:spPr>
          <a:xfrm>
            <a:off x="1907702" y="2210348"/>
            <a:ext cx="1645111"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Paus Leo X</a:t>
            </a:r>
          </a:p>
          <a:p>
            <a:pPr algn="ctr"/>
            <a:r>
              <a:rPr lang="nl-BE" sz="1400" dirty="0">
                <a:latin typeface="Calibri" panose="020F0502020204030204" pitchFamily="34" charset="0"/>
                <a:cs typeface="Calibri" panose="020F0502020204030204" pitchFamily="34" charset="0"/>
              </a:rPr>
              <a:t>(1475–1521)</a:t>
            </a:r>
          </a:p>
        </p:txBody>
      </p:sp>
      <p:sp>
        <p:nvSpPr>
          <p:cNvPr id="20" name="Tekstvak 19"/>
          <p:cNvSpPr txBox="1"/>
          <p:nvPr/>
        </p:nvSpPr>
        <p:spPr>
          <a:xfrm>
            <a:off x="3500852" y="2209428"/>
            <a:ext cx="1886538"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Frederik III van Saksen</a:t>
            </a:r>
          </a:p>
          <a:p>
            <a:pPr algn="ctr"/>
            <a:r>
              <a:rPr lang="nl-BE" sz="1400" dirty="0">
                <a:latin typeface="Calibri" panose="020F0502020204030204" pitchFamily="34" charset="0"/>
                <a:cs typeface="Calibri" panose="020F0502020204030204" pitchFamily="34" charset="0"/>
              </a:rPr>
              <a:t>(1463–1525)</a:t>
            </a:r>
          </a:p>
        </p:txBody>
      </p:sp>
      <p:sp>
        <p:nvSpPr>
          <p:cNvPr id="21" name="Tekstvak 20"/>
          <p:cNvSpPr txBox="1"/>
          <p:nvPr/>
        </p:nvSpPr>
        <p:spPr>
          <a:xfrm>
            <a:off x="181832" y="4729708"/>
            <a:ext cx="1645111"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Maarten Luther</a:t>
            </a:r>
            <a:br>
              <a:rPr lang="nl-BE" sz="1400" dirty="0">
                <a:latin typeface="Calibri" panose="020F0502020204030204" pitchFamily="34" charset="0"/>
                <a:cs typeface="Calibri" panose="020F0502020204030204" pitchFamily="34" charset="0"/>
              </a:rPr>
            </a:br>
            <a:r>
              <a:rPr lang="nl-BE" sz="1400" dirty="0">
                <a:latin typeface="Calibri" panose="020F0502020204030204" pitchFamily="34" charset="0"/>
                <a:cs typeface="Calibri" panose="020F0502020204030204" pitchFamily="34" charset="0"/>
              </a:rPr>
              <a:t>(1483–1546)</a:t>
            </a:r>
          </a:p>
        </p:txBody>
      </p:sp>
      <p:sp>
        <p:nvSpPr>
          <p:cNvPr id="22" name="Tekstvak 21"/>
          <p:cNvSpPr txBox="1"/>
          <p:nvPr/>
        </p:nvSpPr>
        <p:spPr>
          <a:xfrm>
            <a:off x="1907704" y="4729708"/>
            <a:ext cx="1645111"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Johannes Calvijn</a:t>
            </a:r>
          </a:p>
          <a:p>
            <a:pPr algn="ctr"/>
            <a:r>
              <a:rPr lang="nl-BE" sz="1400" dirty="0">
                <a:latin typeface="Calibri" panose="020F0502020204030204" pitchFamily="34" charset="0"/>
                <a:cs typeface="Calibri" panose="020F0502020204030204" pitchFamily="34" charset="0"/>
              </a:rPr>
              <a:t>(1509–1564)</a:t>
            </a:r>
          </a:p>
        </p:txBody>
      </p:sp>
      <p:sp>
        <p:nvSpPr>
          <p:cNvPr id="23" name="Tekstvak 22"/>
          <p:cNvSpPr txBox="1"/>
          <p:nvPr/>
        </p:nvSpPr>
        <p:spPr>
          <a:xfrm>
            <a:off x="3621566" y="4729708"/>
            <a:ext cx="1645111" cy="523220"/>
          </a:xfrm>
          <a:prstGeom prst="rect">
            <a:avLst/>
          </a:prstGeom>
          <a:noFill/>
        </p:spPr>
        <p:txBody>
          <a:bodyPr wrap="square" rtlCol="0">
            <a:spAutoFit/>
          </a:bodyPr>
          <a:lstStyle/>
          <a:p>
            <a:pPr algn="ctr"/>
            <a:r>
              <a:rPr lang="nl-BE" sz="1400" dirty="0" err="1">
                <a:latin typeface="Calibri" panose="020F0502020204030204" pitchFamily="34" charset="0"/>
                <a:cs typeface="Calibri" panose="020F0502020204030204" pitchFamily="34" charset="0"/>
              </a:rPr>
              <a:t>Huldrych</a:t>
            </a:r>
            <a:r>
              <a:rPr lang="nl-BE" sz="1400" dirty="0">
                <a:latin typeface="Calibri" panose="020F0502020204030204" pitchFamily="34" charset="0"/>
                <a:cs typeface="Calibri" panose="020F0502020204030204" pitchFamily="34" charset="0"/>
              </a:rPr>
              <a:t> Zwingli</a:t>
            </a:r>
          </a:p>
          <a:p>
            <a:pPr algn="ctr"/>
            <a:r>
              <a:rPr lang="nl-BE" sz="1400" dirty="0">
                <a:latin typeface="Calibri" panose="020F0502020204030204" pitchFamily="34" charset="0"/>
                <a:cs typeface="Calibri" panose="020F0502020204030204" pitchFamily="34" charset="0"/>
              </a:rPr>
              <a:t>(1484–1531)</a:t>
            </a:r>
          </a:p>
        </p:txBody>
      </p:sp>
    </p:spTree>
    <p:extLst>
      <p:ext uri="{BB962C8B-B14F-4D97-AF65-F5344CB8AC3E}">
        <p14:creationId xmlns:p14="http://schemas.microsoft.com/office/powerpoint/2010/main" val="108815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Rechtvaardiging betekent…</a:t>
            </a:r>
          </a:p>
        </p:txBody>
      </p:sp>
    </p:spTree>
    <p:extLst>
      <p:ext uri="{BB962C8B-B14F-4D97-AF65-F5344CB8AC3E}">
        <p14:creationId xmlns:p14="http://schemas.microsoft.com/office/powerpoint/2010/main" val="120671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77" r="8168" b="31256"/>
          <a:stretch/>
        </p:blipFill>
        <p:spPr bwMode="auto">
          <a:xfrm>
            <a:off x="3922149" y="481236"/>
            <a:ext cx="1299701" cy="161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23" r="17047" b="38554"/>
          <a:stretch/>
        </p:blipFill>
        <p:spPr bwMode="auto">
          <a:xfrm>
            <a:off x="409761" y="3658362"/>
            <a:ext cx="1189254"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kstvak 18"/>
          <p:cNvSpPr txBox="1"/>
          <p:nvPr/>
        </p:nvSpPr>
        <p:spPr>
          <a:xfrm>
            <a:off x="3749443" y="2128269"/>
            <a:ext cx="1645111"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Paus Leo X</a:t>
            </a:r>
          </a:p>
          <a:p>
            <a:pPr algn="ctr"/>
            <a:r>
              <a:rPr lang="nl-BE" sz="1400" dirty="0">
                <a:latin typeface="Calibri" panose="020F0502020204030204" pitchFamily="34" charset="0"/>
                <a:cs typeface="Calibri" panose="020F0502020204030204" pitchFamily="34" charset="0"/>
              </a:rPr>
              <a:t>(1475–1521)</a:t>
            </a:r>
          </a:p>
        </p:txBody>
      </p:sp>
      <p:sp>
        <p:nvSpPr>
          <p:cNvPr id="21" name="Tekstvak 20"/>
          <p:cNvSpPr txBox="1"/>
          <p:nvPr/>
        </p:nvSpPr>
        <p:spPr>
          <a:xfrm>
            <a:off x="181832" y="5160782"/>
            <a:ext cx="1645111"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Maarten Luther</a:t>
            </a:r>
            <a:br>
              <a:rPr lang="nl-BE" sz="1400" dirty="0">
                <a:latin typeface="Calibri" panose="020F0502020204030204" pitchFamily="34" charset="0"/>
                <a:cs typeface="Calibri" panose="020F0502020204030204" pitchFamily="34" charset="0"/>
              </a:rPr>
            </a:br>
            <a:r>
              <a:rPr lang="nl-BE" sz="1400" dirty="0">
                <a:latin typeface="Calibri" panose="020F0502020204030204" pitchFamily="34" charset="0"/>
                <a:cs typeface="Calibri" panose="020F0502020204030204" pitchFamily="34" charset="0"/>
              </a:rPr>
              <a:t>(1483–1546)</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656" t="4607" r="11296" b="35873"/>
          <a:stretch/>
        </p:blipFill>
        <p:spPr bwMode="auto">
          <a:xfrm>
            <a:off x="7417082" y="3550515"/>
            <a:ext cx="1230355" cy="153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kstvak 15"/>
          <p:cNvSpPr txBox="1"/>
          <p:nvPr/>
        </p:nvSpPr>
        <p:spPr>
          <a:xfrm>
            <a:off x="7209705" y="5098522"/>
            <a:ext cx="1645111"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Philipp Melanchton</a:t>
            </a:r>
          </a:p>
          <a:p>
            <a:pPr algn="ctr"/>
            <a:r>
              <a:rPr lang="nl-BE" sz="1400" dirty="0">
                <a:latin typeface="Calibri" panose="020F0502020204030204" pitchFamily="34" charset="0"/>
                <a:cs typeface="Calibri" panose="020F0502020204030204" pitchFamily="34" charset="0"/>
              </a:rPr>
              <a:t>(1497–1560)</a:t>
            </a:r>
          </a:p>
        </p:txBody>
      </p:sp>
      <p:sp>
        <p:nvSpPr>
          <p:cNvPr id="5" name="Toelichting met afgeronde rechthoek 4"/>
          <p:cNvSpPr/>
          <p:nvPr/>
        </p:nvSpPr>
        <p:spPr>
          <a:xfrm>
            <a:off x="1331640" y="2813654"/>
            <a:ext cx="2950008" cy="951785"/>
          </a:xfrm>
          <a:prstGeom prst="wedgeRoundRectCallout">
            <a:avLst>
              <a:gd name="adj1" fmla="val -28578"/>
              <a:gd name="adj2" fmla="val 6996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BE" dirty="0">
                <a:latin typeface="Calibri" panose="020F0502020204030204" pitchFamily="34" charset="0"/>
                <a:cs typeface="Calibri" panose="020F0502020204030204" pitchFamily="34" charset="0"/>
              </a:rPr>
              <a:t>Je </a:t>
            </a:r>
            <a:r>
              <a:rPr lang="nl-BE" i="1" dirty="0">
                <a:latin typeface="Calibri" panose="020F0502020204030204" pitchFamily="34" charset="0"/>
                <a:cs typeface="Calibri" panose="020F0502020204030204" pitchFamily="34" charset="0"/>
              </a:rPr>
              <a:t>bent</a:t>
            </a:r>
            <a:r>
              <a:rPr lang="nl-BE" dirty="0">
                <a:latin typeface="Calibri" panose="020F0502020204030204" pitchFamily="34" charset="0"/>
                <a:cs typeface="Calibri" panose="020F0502020204030204" pitchFamily="34" charset="0"/>
              </a:rPr>
              <a:t> een rechtvaardige: ‘Je hart is volledig nieuw’</a:t>
            </a:r>
          </a:p>
          <a:p>
            <a:pPr algn="ctr"/>
            <a:r>
              <a:rPr lang="nl-BE" dirty="0">
                <a:latin typeface="Calibri" panose="020F0502020204030204" pitchFamily="34" charset="0"/>
                <a:cs typeface="Calibri" panose="020F0502020204030204" pitchFamily="34" charset="0"/>
              </a:rPr>
              <a:t>(intern)</a:t>
            </a:r>
          </a:p>
        </p:txBody>
      </p:sp>
      <p:sp>
        <p:nvSpPr>
          <p:cNvPr id="24" name="Toelichting met afgeronde rechthoek 23"/>
          <p:cNvSpPr/>
          <p:nvPr/>
        </p:nvSpPr>
        <p:spPr>
          <a:xfrm>
            <a:off x="1417682" y="553244"/>
            <a:ext cx="2232248" cy="1061992"/>
          </a:xfrm>
          <a:prstGeom prst="wedgeRoundRectCallout">
            <a:avLst>
              <a:gd name="adj1" fmla="val 59232"/>
              <a:gd name="adj2" fmla="val -311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BE" dirty="0">
                <a:latin typeface="Calibri" panose="020F0502020204030204" pitchFamily="34" charset="0"/>
                <a:cs typeface="Calibri" panose="020F0502020204030204" pitchFamily="34" charset="0"/>
              </a:rPr>
              <a:t>Je weet niet of je voor God rechtvaardig bent</a:t>
            </a:r>
          </a:p>
        </p:txBody>
      </p:sp>
      <p:sp>
        <p:nvSpPr>
          <p:cNvPr id="25" name="Toelichting met afgeronde rechthoek 24"/>
          <p:cNvSpPr/>
          <p:nvPr/>
        </p:nvSpPr>
        <p:spPr>
          <a:xfrm>
            <a:off x="3995936" y="3448740"/>
            <a:ext cx="3001954" cy="1208959"/>
          </a:xfrm>
          <a:prstGeom prst="wedgeRoundRectCallout">
            <a:avLst>
              <a:gd name="adj1" fmla="val 63710"/>
              <a:gd name="adj2" fmla="val 5153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BE" dirty="0">
                <a:latin typeface="Calibri" panose="020F0502020204030204" pitchFamily="34" charset="0"/>
                <a:cs typeface="Calibri" panose="020F0502020204030204" pitchFamily="34" charset="0"/>
              </a:rPr>
              <a:t>Nee, Maarten. Je bent rechtvaardig verklaard: ‘Je hart is bedekt’ (extern)</a:t>
            </a:r>
          </a:p>
        </p:txBody>
      </p:sp>
      <p:sp>
        <p:nvSpPr>
          <p:cNvPr id="26" name="Toelichting met afgeronde rechthoek 25"/>
          <p:cNvSpPr/>
          <p:nvPr/>
        </p:nvSpPr>
        <p:spPr>
          <a:xfrm>
            <a:off x="1792488" y="4567070"/>
            <a:ext cx="3571600" cy="1054672"/>
          </a:xfrm>
          <a:prstGeom prst="wedgeRoundRectCallout">
            <a:avLst>
              <a:gd name="adj1" fmla="val -54011"/>
              <a:gd name="adj2" fmla="val -654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BE" dirty="0">
                <a:latin typeface="Calibri" panose="020F0502020204030204" pitchFamily="34" charset="0"/>
                <a:cs typeface="Calibri" panose="020F0502020204030204" pitchFamily="34" charset="0"/>
              </a:rPr>
              <a:t>Okay. Je bent rechtvaardig verklaard: Je bent </a:t>
            </a:r>
            <a:r>
              <a:rPr lang="nl-BE" i="1" dirty="0" err="1">
                <a:latin typeface="Calibri" panose="020F0502020204030204" pitchFamily="34" charset="0"/>
                <a:cs typeface="Calibri" panose="020F0502020204030204" pitchFamily="34" charset="0"/>
              </a:rPr>
              <a:t>mit</a:t>
            </a:r>
            <a:r>
              <a:rPr lang="nl-BE" i="1" dirty="0">
                <a:latin typeface="Calibri" panose="020F0502020204030204" pitchFamily="34" charset="0"/>
                <a:cs typeface="Calibri" panose="020F0502020204030204" pitchFamily="34" charset="0"/>
              </a:rPr>
              <a:t> </a:t>
            </a:r>
            <a:r>
              <a:rPr lang="nl-BE" i="1" dirty="0" err="1">
                <a:latin typeface="Calibri" panose="020F0502020204030204" pitchFamily="34" charset="0"/>
                <a:cs typeface="Calibri" panose="020F0502020204030204" pitchFamily="34" charset="0"/>
              </a:rPr>
              <a:t>Schnee</a:t>
            </a:r>
            <a:r>
              <a:rPr lang="nl-BE" i="1" dirty="0">
                <a:latin typeface="Calibri" panose="020F0502020204030204" pitchFamily="34" charset="0"/>
                <a:cs typeface="Calibri" panose="020F0502020204030204" pitchFamily="34" charset="0"/>
              </a:rPr>
              <a:t> </a:t>
            </a:r>
            <a:r>
              <a:rPr lang="nl-BE" i="1" dirty="0" err="1">
                <a:latin typeface="Calibri" panose="020F0502020204030204" pitchFamily="34" charset="0"/>
                <a:cs typeface="Calibri" panose="020F0502020204030204" pitchFamily="34" charset="0"/>
              </a:rPr>
              <a:t>bedeckte</a:t>
            </a:r>
            <a:r>
              <a:rPr lang="nl-BE" i="1" dirty="0">
                <a:latin typeface="Calibri" panose="020F0502020204030204" pitchFamily="34" charset="0"/>
                <a:cs typeface="Calibri" panose="020F0502020204030204" pitchFamily="34" charset="0"/>
              </a:rPr>
              <a:t> </a:t>
            </a:r>
            <a:r>
              <a:rPr lang="nl-BE" i="1" dirty="0" err="1">
                <a:latin typeface="Calibri" panose="020F0502020204030204" pitchFamily="34" charset="0"/>
                <a:cs typeface="Calibri" panose="020F0502020204030204" pitchFamily="34" charset="0"/>
              </a:rPr>
              <a:t>Scheisse</a:t>
            </a:r>
            <a:r>
              <a:rPr lang="nl-BE" i="1" dirty="0">
                <a:latin typeface="Calibri" panose="020F0502020204030204" pitchFamily="34" charset="0"/>
                <a:cs typeface="Calibri" panose="020F0502020204030204" pitchFamily="34" charset="0"/>
              </a:rPr>
              <a:t>!</a:t>
            </a:r>
            <a:endParaRPr lang="nl-BE" dirty="0">
              <a:latin typeface="Calibri" panose="020F0502020204030204" pitchFamily="34" charset="0"/>
              <a:cs typeface="Calibri" panose="020F0502020204030204" pitchFamily="34" charset="0"/>
            </a:endParaRPr>
          </a:p>
        </p:txBody>
      </p:sp>
      <p:sp>
        <p:nvSpPr>
          <p:cNvPr id="6" name="Wolkvormige toelichting 5"/>
          <p:cNvSpPr/>
          <p:nvPr/>
        </p:nvSpPr>
        <p:spPr>
          <a:xfrm>
            <a:off x="5394554" y="751140"/>
            <a:ext cx="2851301" cy="1458288"/>
          </a:xfrm>
          <a:prstGeom prst="cloudCallout">
            <a:avLst>
              <a:gd name="adj1" fmla="val -64141"/>
              <a:gd name="adj2" fmla="val -45131"/>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BE" dirty="0">
                <a:latin typeface="Calibri" panose="020F0502020204030204" pitchFamily="34" charset="0"/>
                <a:cs typeface="Calibri" panose="020F0502020204030204" pitchFamily="34" charset="0"/>
              </a:rPr>
              <a:t>Wat zijn theologen toch irritant</a:t>
            </a:r>
          </a:p>
        </p:txBody>
      </p:sp>
    </p:spTree>
    <p:extLst>
      <p:ext uri="{BB962C8B-B14F-4D97-AF65-F5344CB8AC3E}">
        <p14:creationId xmlns:p14="http://schemas.microsoft.com/office/powerpoint/2010/main" val="355688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23" r="17047" b="38554"/>
          <a:stretch/>
        </p:blipFill>
        <p:spPr bwMode="auto">
          <a:xfrm>
            <a:off x="409761" y="436624"/>
            <a:ext cx="1189254"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kstvak 20"/>
          <p:cNvSpPr txBox="1"/>
          <p:nvPr/>
        </p:nvSpPr>
        <p:spPr>
          <a:xfrm>
            <a:off x="181832" y="1939044"/>
            <a:ext cx="1645111"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Maarten Luther</a:t>
            </a:r>
            <a:br>
              <a:rPr lang="nl-BE" sz="1400" dirty="0">
                <a:latin typeface="Calibri" panose="020F0502020204030204" pitchFamily="34" charset="0"/>
                <a:cs typeface="Calibri" panose="020F0502020204030204" pitchFamily="34" charset="0"/>
              </a:rPr>
            </a:br>
            <a:r>
              <a:rPr lang="nl-BE" sz="1400" dirty="0">
                <a:latin typeface="Calibri" panose="020F0502020204030204" pitchFamily="34" charset="0"/>
                <a:cs typeface="Calibri" panose="020F0502020204030204" pitchFamily="34" charset="0"/>
              </a:rPr>
              <a:t>(1483–1546)</a:t>
            </a:r>
          </a:p>
        </p:txBody>
      </p:sp>
      <p:sp>
        <p:nvSpPr>
          <p:cNvPr id="26" name="Toelichting met afgeronde rechthoek 25"/>
          <p:cNvSpPr/>
          <p:nvPr/>
        </p:nvSpPr>
        <p:spPr>
          <a:xfrm>
            <a:off x="1809934" y="553244"/>
            <a:ext cx="4363688" cy="1512168"/>
          </a:xfrm>
          <a:prstGeom prst="wedgeRoundRectCallout">
            <a:avLst>
              <a:gd name="adj1" fmla="val -54728"/>
              <a:gd name="adj2" fmla="val 38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BE" dirty="0">
                <a:latin typeface="Calibri" panose="020F0502020204030204" pitchFamily="34" charset="0"/>
                <a:cs typeface="Calibri" panose="020F0502020204030204" pitchFamily="34" charset="0"/>
              </a:rPr>
              <a:t>Je bent rechtvaardig verklaard</a:t>
            </a:r>
          </a:p>
          <a:p>
            <a:pPr algn="ctr"/>
            <a:r>
              <a:rPr lang="nl-BE" dirty="0">
                <a:latin typeface="Calibri" panose="020F0502020204030204" pitchFamily="34" charset="0"/>
                <a:cs typeface="Calibri" panose="020F0502020204030204" pitchFamily="34" charset="0"/>
              </a:rPr>
              <a:t>Je bent </a:t>
            </a:r>
            <a:r>
              <a:rPr lang="nl-BE" i="1" dirty="0" err="1">
                <a:latin typeface="Calibri" panose="020F0502020204030204" pitchFamily="34" charset="0"/>
                <a:cs typeface="Calibri" panose="020F0502020204030204" pitchFamily="34" charset="0"/>
              </a:rPr>
              <a:t>mit</a:t>
            </a:r>
            <a:r>
              <a:rPr lang="nl-BE" i="1" dirty="0">
                <a:latin typeface="Calibri" panose="020F0502020204030204" pitchFamily="34" charset="0"/>
                <a:cs typeface="Calibri" panose="020F0502020204030204" pitchFamily="34" charset="0"/>
              </a:rPr>
              <a:t> </a:t>
            </a:r>
            <a:r>
              <a:rPr lang="nl-BE" i="1" dirty="0" err="1">
                <a:latin typeface="Calibri" panose="020F0502020204030204" pitchFamily="34" charset="0"/>
                <a:cs typeface="Calibri" panose="020F0502020204030204" pitchFamily="34" charset="0"/>
              </a:rPr>
              <a:t>Schnee</a:t>
            </a:r>
            <a:r>
              <a:rPr lang="nl-BE" i="1" dirty="0">
                <a:latin typeface="Calibri" panose="020F0502020204030204" pitchFamily="34" charset="0"/>
                <a:cs typeface="Calibri" panose="020F0502020204030204" pitchFamily="34" charset="0"/>
              </a:rPr>
              <a:t> </a:t>
            </a:r>
            <a:r>
              <a:rPr lang="nl-BE" i="1" dirty="0" err="1">
                <a:latin typeface="Calibri" panose="020F0502020204030204" pitchFamily="34" charset="0"/>
                <a:cs typeface="Calibri" panose="020F0502020204030204" pitchFamily="34" charset="0"/>
              </a:rPr>
              <a:t>bedeckte</a:t>
            </a:r>
            <a:r>
              <a:rPr lang="nl-BE" i="1" dirty="0">
                <a:latin typeface="Calibri" panose="020F0502020204030204" pitchFamily="34" charset="0"/>
                <a:cs typeface="Calibri" panose="020F0502020204030204" pitchFamily="34" charset="0"/>
              </a:rPr>
              <a:t> </a:t>
            </a:r>
            <a:r>
              <a:rPr lang="nl-BE" i="1" dirty="0" err="1">
                <a:latin typeface="Calibri" panose="020F0502020204030204" pitchFamily="34" charset="0"/>
                <a:cs typeface="Calibri" panose="020F0502020204030204" pitchFamily="34" charset="0"/>
              </a:rPr>
              <a:t>Scheisse</a:t>
            </a:r>
            <a:r>
              <a:rPr lang="nl-BE" i="1" dirty="0">
                <a:latin typeface="Calibri" panose="020F0502020204030204" pitchFamily="34" charset="0"/>
                <a:cs typeface="Calibri" panose="020F0502020204030204" pitchFamily="34" charset="0"/>
              </a:rPr>
              <a:t>!</a:t>
            </a:r>
          </a:p>
          <a:p>
            <a:pPr algn="ctr"/>
            <a:r>
              <a:rPr lang="nl-BE" dirty="0">
                <a:latin typeface="Calibri" panose="020F0502020204030204" pitchFamily="34" charset="0"/>
                <a:cs typeface="Calibri" panose="020F0502020204030204" pitchFamily="34" charset="0"/>
              </a:rPr>
              <a:t>Je bent in hoop gerechtvaardigd</a:t>
            </a:r>
          </a:p>
          <a:p>
            <a:pPr algn="ctr"/>
            <a:r>
              <a:rPr lang="nl-BE" dirty="0">
                <a:latin typeface="Calibri" panose="020F0502020204030204" pitchFamily="34" charset="0"/>
                <a:cs typeface="Calibri" panose="020F0502020204030204" pitchFamily="34" charset="0"/>
              </a:rPr>
              <a:t>Je bent nog een zondaar en God ziet je alvast als rechtvaardige</a:t>
            </a:r>
          </a:p>
        </p:txBody>
      </p:sp>
      <p:sp>
        <p:nvSpPr>
          <p:cNvPr id="13" name="Tijdelijke aanduiding voor inhoud 2"/>
          <p:cNvSpPr>
            <a:spLocks noGrp="1"/>
          </p:cNvSpPr>
          <p:nvPr>
            <p:ph idx="1"/>
          </p:nvPr>
        </p:nvSpPr>
        <p:spPr>
          <a:xfrm>
            <a:off x="2162769" y="3289548"/>
            <a:ext cx="4857503" cy="2189232"/>
          </a:xfrm>
        </p:spPr>
        <p:txBody>
          <a:bodyPr>
            <a:normAutofit/>
          </a:bodyPr>
          <a:lstStyle/>
          <a:p>
            <a:pPr marL="109728" indent="0">
              <a:buNone/>
            </a:pPr>
            <a:r>
              <a:rPr lang="nl-BE" sz="1800" dirty="0"/>
              <a:t>Jezus Christus is onze gerechtigheid doordat Hij ons toerekent al zijn verdiensten en al zijn werken, die Hij voor ons en onze plaats heeft gedaan (</a:t>
            </a:r>
            <a:r>
              <a:rPr lang="nl-BE" sz="1800" i="1" dirty="0" err="1"/>
              <a:t>Confessio</a:t>
            </a:r>
            <a:r>
              <a:rPr lang="nl-BE" sz="1800" i="1" dirty="0"/>
              <a:t> </a:t>
            </a:r>
            <a:r>
              <a:rPr lang="nl-BE" sz="1800" i="1" dirty="0" err="1"/>
              <a:t>Belgica</a:t>
            </a:r>
            <a:r>
              <a:rPr lang="nl-BE" sz="1800" dirty="0"/>
              <a:t>, §22, 1561).</a:t>
            </a:r>
          </a:p>
        </p:txBody>
      </p:sp>
      <p:pic>
        <p:nvPicPr>
          <p:cNvPr id="3074" name="Picture 2" descr="https://historiek.net/wp-content/uploads-phistor1/2016/11/Confession-de-foy-Guido-de-Br%C3%A8s-1561-K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761" y="2599468"/>
            <a:ext cx="1753008" cy="26660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nioreformata.be/wp-content/uploads/2016/03/belydenissegeloofs-192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593447"/>
            <a:ext cx="1713967" cy="267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87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23" r="17047" b="38554"/>
          <a:stretch/>
        </p:blipFill>
        <p:spPr bwMode="auto">
          <a:xfrm>
            <a:off x="409761" y="1822424"/>
            <a:ext cx="1189254"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kstvak 20"/>
          <p:cNvSpPr txBox="1"/>
          <p:nvPr/>
        </p:nvSpPr>
        <p:spPr>
          <a:xfrm>
            <a:off x="181832" y="3324844"/>
            <a:ext cx="1645111"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Maarten Luther</a:t>
            </a:r>
            <a:br>
              <a:rPr lang="nl-BE" sz="1400" dirty="0">
                <a:latin typeface="Calibri" panose="020F0502020204030204" pitchFamily="34" charset="0"/>
                <a:cs typeface="Calibri" panose="020F0502020204030204" pitchFamily="34" charset="0"/>
              </a:rPr>
            </a:br>
            <a:r>
              <a:rPr lang="nl-BE" sz="1400" dirty="0">
                <a:latin typeface="Calibri" panose="020F0502020204030204" pitchFamily="34" charset="0"/>
                <a:cs typeface="Calibri" panose="020F0502020204030204" pitchFamily="34" charset="0"/>
              </a:rPr>
              <a:t>(1483–1546)</a:t>
            </a:r>
          </a:p>
        </p:txBody>
      </p:sp>
      <p:sp>
        <p:nvSpPr>
          <p:cNvPr id="26" name="Toelichting met afgeronde rechthoek 25"/>
          <p:cNvSpPr/>
          <p:nvPr/>
        </p:nvSpPr>
        <p:spPr>
          <a:xfrm>
            <a:off x="1809934" y="1939044"/>
            <a:ext cx="4363688" cy="1512168"/>
          </a:xfrm>
          <a:prstGeom prst="wedgeRoundRectCallout">
            <a:avLst>
              <a:gd name="adj1" fmla="val -54728"/>
              <a:gd name="adj2" fmla="val 38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BE" dirty="0">
                <a:latin typeface="Calibri" panose="020F0502020204030204" pitchFamily="34" charset="0"/>
                <a:cs typeface="Calibri" panose="020F0502020204030204" pitchFamily="34" charset="0"/>
              </a:rPr>
              <a:t>Je bent rechtvaardig verklaard</a:t>
            </a:r>
          </a:p>
          <a:p>
            <a:pPr algn="ctr"/>
            <a:r>
              <a:rPr lang="nl-BE" dirty="0">
                <a:latin typeface="Calibri" panose="020F0502020204030204" pitchFamily="34" charset="0"/>
                <a:cs typeface="Calibri" panose="020F0502020204030204" pitchFamily="34" charset="0"/>
              </a:rPr>
              <a:t>Je bent </a:t>
            </a:r>
            <a:r>
              <a:rPr lang="nl-BE" i="1" dirty="0" err="1">
                <a:latin typeface="Calibri" panose="020F0502020204030204" pitchFamily="34" charset="0"/>
                <a:cs typeface="Calibri" panose="020F0502020204030204" pitchFamily="34" charset="0"/>
              </a:rPr>
              <a:t>mit</a:t>
            </a:r>
            <a:r>
              <a:rPr lang="nl-BE" i="1" dirty="0">
                <a:latin typeface="Calibri" panose="020F0502020204030204" pitchFamily="34" charset="0"/>
                <a:cs typeface="Calibri" panose="020F0502020204030204" pitchFamily="34" charset="0"/>
              </a:rPr>
              <a:t> </a:t>
            </a:r>
            <a:r>
              <a:rPr lang="nl-BE" i="1" dirty="0" err="1">
                <a:latin typeface="Calibri" panose="020F0502020204030204" pitchFamily="34" charset="0"/>
                <a:cs typeface="Calibri" panose="020F0502020204030204" pitchFamily="34" charset="0"/>
              </a:rPr>
              <a:t>Schnee</a:t>
            </a:r>
            <a:r>
              <a:rPr lang="nl-BE" i="1" dirty="0">
                <a:latin typeface="Calibri" panose="020F0502020204030204" pitchFamily="34" charset="0"/>
                <a:cs typeface="Calibri" panose="020F0502020204030204" pitchFamily="34" charset="0"/>
              </a:rPr>
              <a:t> </a:t>
            </a:r>
            <a:r>
              <a:rPr lang="nl-BE" i="1" dirty="0" err="1">
                <a:latin typeface="Calibri" panose="020F0502020204030204" pitchFamily="34" charset="0"/>
                <a:cs typeface="Calibri" panose="020F0502020204030204" pitchFamily="34" charset="0"/>
              </a:rPr>
              <a:t>bedeckte</a:t>
            </a:r>
            <a:r>
              <a:rPr lang="nl-BE" i="1" dirty="0">
                <a:latin typeface="Calibri" panose="020F0502020204030204" pitchFamily="34" charset="0"/>
                <a:cs typeface="Calibri" panose="020F0502020204030204" pitchFamily="34" charset="0"/>
              </a:rPr>
              <a:t> </a:t>
            </a:r>
            <a:r>
              <a:rPr lang="nl-BE" i="1" dirty="0" err="1">
                <a:latin typeface="Calibri" panose="020F0502020204030204" pitchFamily="34" charset="0"/>
                <a:cs typeface="Calibri" panose="020F0502020204030204" pitchFamily="34" charset="0"/>
              </a:rPr>
              <a:t>Scheisse</a:t>
            </a:r>
            <a:r>
              <a:rPr lang="nl-BE" i="1" dirty="0">
                <a:latin typeface="Calibri" panose="020F0502020204030204" pitchFamily="34" charset="0"/>
                <a:cs typeface="Calibri" panose="020F0502020204030204" pitchFamily="34" charset="0"/>
              </a:rPr>
              <a:t>!</a:t>
            </a:r>
          </a:p>
          <a:p>
            <a:pPr algn="ctr"/>
            <a:r>
              <a:rPr lang="nl-BE" dirty="0">
                <a:latin typeface="Calibri" panose="020F0502020204030204" pitchFamily="34" charset="0"/>
                <a:cs typeface="Calibri" panose="020F0502020204030204" pitchFamily="34" charset="0"/>
              </a:rPr>
              <a:t>Je bent in hoop gerechtvaardigd</a:t>
            </a:r>
          </a:p>
          <a:p>
            <a:pPr algn="ctr"/>
            <a:r>
              <a:rPr lang="nl-BE" dirty="0">
                <a:latin typeface="Calibri" panose="020F0502020204030204" pitchFamily="34" charset="0"/>
                <a:cs typeface="Calibri" panose="020F0502020204030204" pitchFamily="34" charset="0"/>
              </a:rPr>
              <a:t>Je bent nog een zondaar en God ziet je alvast als rechtvaardige</a:t>
            </a:r>
          </a:p>
        </p:txBody>
      </p:sp>
      <p:pic>
        <p:nvPicPr>
          <p:cNvPr id="4098" name="Picture 2" descr="https://io.uitdatabank.be/images/32353c23-5dc0-424e-be93-98aa62764420.jpeg?maxwidth=360&amp;maxheight=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324" y="3438031"/>
            <a:ext cx="1353750" cy="169218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7236296" y="5126544"/>
            <a:ext cx="1857807" cy="523220"/>
          </a:xfrm>
          <a:prstGeom prst="rect">
            <a:avLst/>
          </a:prstGeom>
          <a:noFill/>
        </p:spPr>
        <p:txBody>
          <a:bodyPr wrap="square" rtlCol="0">
            <a:spAutoFit/>
          </a:bodyPr>
          <a:lstStyle/>
          <a:p>
            <a:pPr algn="ctr"/>
            <a:r>
              <a:rPr lang="nl-BE" sz="1400" dirty="0">
                <a:latin typeface="Calibri" panose="020F0502020204030204" pitchFamily="34" charset="0"/>
                <a:cs typeface="Calibri" panose="020F0502020204030204" pitchFamily="34" charset="0"/>
              </a:rPr>
              <a:t>Augustinus van Hippo</a:t>
            </a:r>
          </a:p>
          <a:p>
            <a:pPr algn="ctr"/>
            <a:r>
              <a:rPr lang="nl-BE" sz="1400" dirty="0">
                <a:latin typeface="Calibri" panose="020F0502020204030204" pitchFamily="34" charset="0"/>
                <a:cs typeface="Calibri" panose="020F0502020204030204" pitchFamily="34" charset="0"/>
              </a:rPr>
              <a:t>(354–430)</a:t>
            </a:r>
          </a:p>
        </p:txBody>
      </p:sp>
      <p:sp>
        <p:nvSpPr>
          <p:cNvPr id="15" name="Toelichting met afgeronde rechthoek 14"/>
          <p:cNvSpPr/>
          <p:nvPr/>
        </p:nvSpPr>
        <p:spPr>
          <a:xfrm>
            <a:off x="2771800" y="3602178"/>
            <a:ext cx="4363688" cy="1802910"/>
          </a:xfrm>
          <a:prstGeom prst="wedgeRoundRectCallout">
            <a:avLst>
              <a:gd name="adj1" fmla="val 55240"/>
              <a:gd name="adj2" fmla="val -490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BE" dirty="0">
                <a:latin typeface="Calibri" panose="020F0502020204030204" pitchFamily="34" charset="0"/>
                <a:cs typeface="Calibri" panose="020F0502020204030204" pitchFamily="34" charset="0"/>
              </a:rPr>
              <a:t>Nee, je eerste uitleg was juist. Je bent rechtvaardig. Niet in hoop, maar in realiteit. Je bent een nieuwe schepping, je bent wedergeboren, je bent een nieuwe mens. Nergens vindt je in de Bijbel ‘in hoop gerechtvaardigd’</a:t>
            </a:r>
          </a:p>
        </p:txBody>
      </p:sp>
      <p:sp>
        <p:nvSpPr>
          <p:cNvPr id="16" name="Titel 1"/>
          <p:cNvSpPr>
            <a:spLocks noGrp="1"/>
          </p:cNvSpPr>
          <p:nvPr>
            <p:ph type="title"/>
          </p:nvPr>
        </p:nvSpPr>
        <p:spPr/>
        <p:txBody>
          <a:bodyPr/>
          <a:lstStyle/>
          <a:p>
            <a:pPr algn="ctr"/>
            <a:r>
              <a:rPr lang="nl-BE" dirty="0"/>
              <a:t>Blik in de eeuwigheid…</a:t>
            </a:r>
          </a:p>
        </p:txBody>
      </p:sp>
    </p:spTree>
    <p:extLst>
      <p:ext uri="{BB962C8B-B14F-4D97-AF65-F5344CB8AC3E}">
        <p14:creationId xmlns:p14="http://schemas.microsoft.com/office/powerpoint/2010/main" val="176863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Rechtvaardiging in kleuren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011106022"/>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157831"/>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330</TotalTime>
  <Words>318</Words>
  <Application>Microsoft Office PowerPoint</Application>
  <PresentationFormat>Diavoorstelling (16:10)</PresentationFormat>
  <Paragraphs>45</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Office 2013 - 2022 Thema</vt:lpstr>
      <vt:lpstr>Rechtvaardiging</vt:lpstr>
      <vt:lpstr>PowerPoint-presentatie</vt:lpstr>
      <vt:lpstr>Rechtvaardiging betekent…</vt:lpstr>
      <vt:lpstr>PowerPoint-presentatie</vt:lpstr>
      <vt:lpstr>PowerPoint-presentatie</vt:lpstr>
      <vt:lpstr>Blik in de eeuwigheid…</vt:lpstr>
      <vt:lpstr>Rechtvaardiging in kleuren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167</cp:revision>
  <dcterms:created xsi:type="dcterms:W3CDTF">2019-09-04T13:46:42Z</dcterms:created>
  <dcterms:modified xsi:type="dcterms:W3CDTF">2025-10-13T14:16:07Z</dcterms:modified>
</cp:coreProperties>
</file>